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917" r:id="rId2"/>
    <p:sldMasterId id="2147483918" r:id="rId3"/>
    <p:sldMasterId id="2147483919" r:id="rId4"/>
  </p:sldMasterIdLst>
  <p:notesMasterIdLst>
    <p:notesMasterId r:id="rId31"/>
  </p:notesMasterIdLst>
  <p:sldIdLst>
    <p:sldId id="288" r:id="rId5"/>
    <p:sldId id="284" r:id="rId6"/>
    <p:sldId id="370" r:id="rId7"/>
    <p:sldId id="312" r:id="rId8"/>
    <p:sldId id="361" r:id="rId9"/>
    <p:sldId id="371" r:id="rId10"/>
    <p:sldId id="309" r:id="rId11"/>
    <p:sldId id="358" r:id="rId12"/>
    <p:sldId id="366" r:id="rId13"/>
    <p:sldId id="360" r:id="rId14"/>
    <p:sldId id="328" r:id="rId15"/>
    <p:sldId id="329" r:id="rId16"/>
    <p:sldId id="342" r:id="rId17"/>
    <p:sldId id="362" r:id="rId18"/>
    <p:sldId id="331" r:id="rId19"/>
    <p:sldId id="343" r:id="rId20"/>
    <p:sldId id="363" r:id="rId21"/>
    <p:sldId id="355" r:id="rId22"/>
    <p:sldId id="332" r:id="rId23"/>
    <p:sldId id="344" r:id="rId24"/>
    <p:sldId id="348" r:id="rId25"/>
    <p:sldId id="367" r:id="rId26"/>
    <p:sldId id="368" r:id="rId27"/>
    <p:sldId id="305" r:id="rId28"/>
    <p:sldId id="306" r:id="rId29"/>
    <p:sldId id="311" r:id="rId30"/>
  </p:sldIdLst>
  <p:sldSz cx="9144000" cy="6858000" type="screen4x3"/>
  <p:notesSz cx="9942513" cy="6761163"/>
  <p:embeddedFontLst>
    <p:embeddedFont>
      <p:font typeface="微软雅黑" panose="020B0503020204020204" pitchFamily="34" charset="-122"/>
      <p:regular r:id="rId32"/>
      <p:bold r:id="rId33"/>
    </p:embeddedFont>
    <p:embeddedFont>
      <p:font typeface="华文中宋" panose="02010600040101010101" pitchFamily="2" charset="-122"/>
      <p:regular r:id="rId34"/>
    </p:embeddedFont>
    <p:embeddedFont>
      <p:font typeface="Verdana" panose="020B0604030504040204" pitchFamily="34" charset="0"/>
      <p:regular r:id="rId35"/>
      <p:bold r:id="rId36"/>
      <p:italic r:id="rId37"/>
      <p:boldItalic r:id="rId38"/>
    </p:embeddedFont>
    <p:embeddedFont>
      <p:font typeface="方正粗宋简体" panose="03000509000000000000" pitchFamily="65" charset="-122"/>
      <p:regular r:id="rId39"/>
    </p:embeddedFont>
    <p:embeddedFont>
      <p:font typeface="Calibri" panose="020F0502020204030204" pitchFamily="34" charset="0"/>
      <p:regular r:id="rId40"/>
      <p:bold r:id="rId41"/>
      <p:italic r:id="rId42"/>
      <p:boldItalic r:id="rId43"/>
    </p:embeddedFont>
    <p:embeddedFont>
      <p:font typeface="黑体" panose="02010609060101010101" pitchFamily="49" charset="-122"/>
      <p:regular r:id="rId44"/>
    </p:embeddedFont>
    <p:embeddedFont>
      <p:font typeface="MS PGothic" panose="020B0600070205080204" pitchFamily="34" charset="-128"/>
      <p:regular r:id="rId45"/>
    </p:embeddedFont>
    <p:embeddedFont>
      <p:font typeface="Gulim" panose="020B0600000101010101" pitchFamily="34" charset="-127"/>
      <p:regular r:id="rId46"/>
    </p:embeddedFont>
  </p:embeddedFontLst>
  <p:defaultTextStyle>
    <a:defPPr>
      <a:defRPr lang="zh-CN"/>
    </a:defPPr>
    <a:lvl1pPr algn="l" rtl="0" fontAlgn="base">
      <a:spcBef>
        <a:spcPct val="0"/>
      </a:spcBef>
      <a:spcAft>
        <a:spcPct val="0"/>
      </a:spcAft>
      <a:buFont typeface="Arial"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a:srgbClr val="3366FF"/>
    <a:srgbClr val="FF3300"/>
    <a:srgbClr val="FF99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76" y="-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p:cNvSpPr>
            <a:spLocks noGrp="1" noChangeArrowheads="1"/>
          </p:cNvSpPr>
          <p:nvPr>
            <p:ph type="hdr" sz="quarter"/>
          </p:nvPr>
        </p:nvSpPr>
        <p:spPr bwMode="auto">
          <a:xfrm>
            <a:off x="0" y="0"/>
            <a:ext cx="4308475" cy="338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200"/>
            </a:lvl1pPr>
          </a:lstStyle>
          <a:p>
            <a:pPr>
              <a:defRPr/>
            </a:pPr>
            <a:endParaRPr lang="zh-CN" altLang="en-US"/>
          </a:p>
        </p:txBody>
      </p:sp>
      <p:sp>
        <p:nvSpPr>
          <p:cNvPr id="6147" name="日期占位符 2"/>
          <p:cNvSpPr>
            <a:spLocks noGrp="1" noChangeArrowheads="1"/>
          </p:cNvSpPr>
          <p:nvPr>
            <p:ph type="dt" idx="1"/>
          </p:nvPr>
        </p:nvSpPr>
        <p:spPr bwMode="auto">
          <a:xfrm>
            <a:off x="5632450" y="0"/>
            <a:ext cx="4308475" cy="338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200"/>
            </a:lvl1pPr>
          </a:lstStyle>
          <a:p>
            <a:pPr>
              <a:defRPr/>
            </a:pPr>
            <a:fld id="{42A35E3B-F8A0-4DFE-96E8-260DA12B86A4}" type="datetimeFigureOut">
              <a:rPr lang="zh-CN" altLang="en-US"/>
              <a:pPr>
                <a:defRPr/>
              </a:pPr>
              <a:t>2020-9-25</a:t>
            </a:fld>
            <a:endParaRPr lang="zh-CN" altLang="en-US"/>
          </a:p>
        </p:txBody>
      </p:sp>
      <p:sp>
        <p:nvSpPr>
          <p:cNvPr id="34820" name="幻灯片图像占位符 3"/>
          <p:cNvSpPr>
            <a:spLocks noGrp="1" noRot="1" noChangeAspect="1" noChangeArrowheads="1"/>
          </p:cNvSpPr>
          <p:nvPr>
            <p:ph type="sldImg" idx="2"/>
          </p:nvPr>
        </p:nvSpPr>
        <p:spPr bwMode="auto">
          <a:xfrm>
            <a:off x="3279775" y="506413"/>
            <a:ext cx="3382963" cy="2536825"/>
          </a:xfrm>
          <a:prstGeom prst="rect">
            <a:avLst/>
          </a:prstGeom>
          <a:noFill/>
          <a:ln w="12700">
            <a:noFill/>
            <a:miter lim="800000"/>
            <a:headEnd/>
            <a:tailEnd/>
          </a:ln>
        </p:spPr>
      </p:sp>
      <p:sp>
        <p:nvSpPr>
          <p:cNvPr id="6149" name="备注占位符 4"/>
          <p:cNvSpPr>
            <a:spLocks noGrp="1" noChangeArrowheads="1"/>
          </p:cNvSpPr>
          <p:nvPr>
            <p:ph type="body" sz="quarter" idx="3"/>
          </p:nvPr>
        </p:nvSpPr>
        <p:spPr bwMode="auto">
          <a:xfrm>
            <a:off x="993775" y="3211513"/>
            <a:ext cx="7954963" cy="3043237"/>
          </a:xfrm>
          <a:prstGeom prst="rect">
            <a:avLst/>
          </a:prstGeom>
          <a:noFill/>
          <a:ln w="12700"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页脚占位符 5"/>
          <p:cNvSpPr>
            <a:spLocks noGrp="1" noChangeArrowheads="1"/>
          </p:cNvSpPr>
          <p:nvPr>
            <p:ph type="ftr" sz="quarter" idx="4"/>
          </p:nvPr>
        </p:nvSpPr>
        <p:spPr bwMode="auto">
          <a:xfrm>
            <a:off x="0" y="6421438"/>
            <a:ext cx="4308475" cy="338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a:lvl1pPr>
          </a:lstStyle>
          <a:p>
            <a:pPr>
              <a:defRPr/>
            </a:pPr>
            <a:endParaRPr lang="zh-CN" altLang="en-US"/>
          </a:p>
        </p:txBody>
      </p:sp>
      <p:sp>
        <p:nvSpPr>
          <p:cNvPr id="6151" name="灯片编号占位符 6"/>
          <p:cNvSpPr>
            <a:spLocks noGrp="1" noChangeArrowheads="1"/>
          </p:cNvSpPr>
          <p:nvPr>
            <p:ph type="sldNum" sz="quarter" idx="5"/>
          </p:nvPr>
        </p:nvSpPr>
        <p:spPr bwMode="auto">
          <a:xfrm>
            <a:off x="5632450" y="6421438"/>
            <a:ext cx="4308475" cy="338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sz="1200"/>
            </a:lvl1pPr>
          </a:lstStyle>
          <a:p>
            <a:pPr>
              <a:defRPr/>
            </a:pPr>
            <a:fld id="{08A37295-1914-413F-BD3B-4CFC1026EA80}" type="slidenum">
              <a:rPr lang="zh-CN" altLang="en-US"/>
              <a:pPr>
                <a:defRPr/>
              </a:pPr>
              <a:t>‹#›</a:t>
            </a:fld>
            <a:endParaRPr lang="zh-CN" altLang="en-US"/>
          </a:p>
        </p:txBody>
      </p:sp>
    </p:spTree>
    <p:extLst>
      <p:ext uri="{BB962C8B-B14F-4D97-AF65-F5344CB8AC3E}">
        <p14:creationId xmlns:p14="http://schemas.microsoft.com/office/powerpoint/2010/main" val="3139306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AA2335B3-5CF8-4BC1-8595-CBFBBC706869}"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EDA554A-282A-42BC-AD0D-6503FD99CA7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8BBCF453-8259-4C28-979A-8055B457B942}"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EA6A803-451F-43D8-8E89-FB4F11BCB86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65E94207-CF32-4E05-A3A5-844348CF4475}"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9C4B123-7AB4-4FFD-88CF-448DF6E93BE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userDrawn="1">
            <p:ph type="dt" sz="half" idx="10"/>
          </p:nvPr>
        </p:nvSpPr>
        <p:spPr>
          <a:ln/>
        </p:spPr>
        <p:txBody>
          <a:bodyPr/>
          <a:lstStyle>
            <a:lvl1pPr>
              <a:defRPr/>
            </a:lvl1pPr>
          </a:lstStyle>
          <a:p>
            <a:pPr>
              <a:defRPr/>
            </a:pPr>
            <a:fld id="{F01E447E-F4B8-43E3-B08B-17E0B27B48E9}" type="datetime1">
              <a:rPr lang="zh-CN" altLang="en-US"/>
              <a:pPr>
                <a:defRPr/>
              </a:pPr>
              <a:t>2020-9-25</a:t>
            </a:fld>
            <a:endParaRPr lang="zh-CN" altLang="en-US"/>
          </a:p>
        </p:txBody>
      </p:sp>
      <p:sp>
        <p:nvSpPr>
          <p:cNvPr id="5"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userDrawn="1">
            <p:ph type="sldNum" sz="quarter" idx="12"/>
          </p:nvPr>
        </p:nvSpPr>
        <p:spPr>
          <a:ln/>
        </p:spPr>
        <p:txBody>
          <a:bodyPr/>
          <a:lstStyle>
            <a:lvl1pPr>
              <a:defRPr/>
            </a:lvl1pPr>
          </a:lstStyle>
          <a:p>
            <a:pPr>
              <a:defRPr/>
            </a:pPr>
            <a:fld id="{1BCC475D-9449-41A9-B6B3-340B6F2F8302}"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userDrawn="1">
            <p:ph type="dt" sz="half" idx="10"/>
          </p:nvPr>
        </p:nvSpPr>
        <p:spPr>
          <a:ln/>
        </p:spPr>
        <p:txBody>
          <a:bodyPr/>
          <a:lstStyle>
            <a:lvl1pPr>
              <a:defRPr/>
            </a:lvl1pPr>
          </a:lstStyle>
          <a:p>
            <a:pPr>
              <a:defRPr/>
            </a:pPr>
            <a:fld id="{EA060718-203D-46C6-87F0-7F597966628F}" type="datetime1">
              <a:rPr lang="zh-CN" altLang="en-US"/>
              <a:pPr>
                <a:defRPr/>
              </a:pPr>
              <a:t>2020-9-25</a:t>
            </a:fld>
            <a:endParaRPr lang="zh-CN" altLang="en-US"/>
          </a:p>
        </p:txBody>
      </p:sp>
      <p:sp>
        <p:nvSpPr>
          <p:cNvPr id="5"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userDrawn="1">
            <p:ph type="sldNum" sz="quarter" idx="12"/>
          </p:nvPr>
        </p:nvSpPr>
        <p:spPr>
          <a:ln/>
        </p:spPr>
        <p:txBody>
          <a:bodyPr/>
          <a:lstStyle>
            <a:lvl1pPr>
              <a:defRPr/>
            </a:lvl1pPr>
          </a:lstStyle>
          <a:p>
            <a:pPr>
              <a:defRPr/>
            </a:pPr>
            <a:fld id="{C6BAA1AF-84E1-41FC-B77E-61FD8E38B2B5}"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userDrawn="1">
            <p:ph type="dt" sz="half" idx="10"/>
          </p:nvPr>
        </p:nvSpPr>
        <p:spPr>
          <a:ln/>
        </p:spPr>
        <p:txBody>
          <a:bodyPr/>
          <a:lstStyle>
            <a:lvl1pPr>
              <a:defRPr/>
            </a:lvl1pPr>
          </a:lstStyle>
          <a:p>
            <a:pPr>
              <a:defRPr/>
            </a:pPr>
            <a:fld id="{F568C4A1-DD8D-4EDD-9411-CAD2F8F80CEE}" type="datetime1">
              <a:rPr lang="zh-CN" altLang="en-US"/>
              <a:pPr>
                <a:defRPr/>
              </a:pPr>
              <a:t>2020-9-25</a:t>
            </a:fld>
            <a:endParaRPr lang="zh-CN" altLang="en-US"/>
          </a:p>
        </p:txBody>
      </p:sp>
      <p:sp>
        <p:nvSpPr>
          <p:cNvPr id="5"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userDrawn="1">
            <p:ph type="sldNum" sz="quarter" idx="12"/>
          </p:nvPr>
        </p:nvSpPr>
        <p:spPr>
          <a:ln/>
        </p:spPr>
        <p:txBody>
          <a:bodyPr/>
          <a:lstStyle>
            <a:lvl1pPr>
              <a:defRPr/>
            </a:lvl1pPr>
          </a:lstStyle>
          <a:p>
            <a:pPr>
              <a:defRPr/>
            </a:pPr>
            <a:fld id="{00475D23-EA6A-4319-BBCD-60CFE7E28E25}"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userDrawn="1">
            <p:ph type="dt" sz="half" idx="10"/>
          </p:nvPr>
        </p:nvSpPr>
        <p:spPr>
          <a:ln/>
        </p:spPr>
        <p:txBody>
          <a:bodyPr/>
          <a:lstStyle>
            <a:lvl1pPr>
              <a:defRPr/>
            </a:lvl1pPr>
          </a:lstStyle>
          <a:p>
            <a:pPr>
              <a:defRPr/>
            </a:pPr>
            <a:fld id="{1B4D2E52-0BB7-40A2-B141-9EFB30981294}" type="datetime1">
              <a:rPr lang="zh-CN" altLang="en-US"/>
              <a:pPr>
                <a:defRPr/>
              </a:pPr>
              <a:t>2020-9-25</a:t>
            </a:fld>
            <a:endParaRPr lang="zh-CN" altLang="en-US"/>
          </a:p>
        </p:txBody>
      </p:sp>
      <p:sp>
        <p:nvSpPr>
          <p:cNvPr id="6"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userDrawn="1">
            <p:ph type="sldNum" sz="quarter" idx="12"/>
          </p:nvPr>
        </p:nvSpPr>
        <p:spPr>
          <a:ln/>
        </p:spPr>
        <p:txBody>
          <a:bodyPr/>
          <a:lstStyle>
            <a:lvl1pPr>
              <a:defRPr/>
            </a:lvl1pPr>
          </a:lstStyle>
          <a:p>
            <a:pPr>
              <a:defRPr/>
            </a:pPr>
            <a:fld id="{9655827F-7E4B-48B7-95AC-B2DFC7BA5EE4}"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userDrawn="1">
            <p:ph type="dt" sz="half" idx="10"/>
          </p:nvPr>
        </p:nvSpPr>
        <p:spPr>
          <a:ln/>
        </p:spPr>
        <p:txBody>
          <a:bodyPr/>
          <a:lstStyle>
            <a:lvl1pPr>
              <a:defRPr/>
            </a:lvl1pPr>
          </a:lstStyle>
          <a:p>
            <a:pPr>
              <a:defRPr/>
            </a:pPr>
            <a:fld id="{CE10B2EF-4D6A-4717-9319-E74D74447031}" type="datetime1">
              <a:rPr lang="zh-CN" altLang="en-US"/>
              <a:pPr>
                <a:defRPr/>
              </a:pPr>
              <a:t>2020-9-25</a:t>
            </a:fld>
            <a:endParaRPr lang="zh-CN" altLang="en-US"/>
          </a:p>
        </p:txBody>
      </p:sp>
      <p:sp>
        <p:nvSpPr>
          <p:cNvPr id="8"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userDrawn="1">
            <p:ph type="sldNum" sz="quarter" idx="12"/>
          </p:nvPr>
        </p:nvSpPr>
        <p:spPr>
          <a:ln/>
        </p:spPr>
        <p:txBody>
          <a:bodyPr/>
          <a:lstStyle>
            <a:lvl1pPr>
              <a:defRPr/>
            </a:lvl1pPr>
          </a:lstStyle>
          <a:p>
            <a:pPr>
              <a:defRPr/>
            </a:pPr>
            <a:fld id="{01F465F4-0ACC-490D-B3D0-A1255EF6E813}"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userDrawn="1">
            <p:ph type="dt" sz="half" idx="10"/>
          </p:nvPr>
        </p:nvSpPr>
        <p:spPr>
          <a:ln/>
        </p:spPr>
        <p:txBody>
          <a:bodyPr/>
          <a:lstStyle>
            <a:lvl1pPr>
              <a:defRPr/>
            </a:lvl1pPr>
          </a:lstStyle>
          <a:p>
            <a:pPr>
              <a:defRPr/>
            </a:pPr>
            <a:fld id="{9D6D19AF-ACC7-4188-81A3-2B38DC43A928}" type="datetime1">
              <a:rPr lang="zh-CN" altLang="en-US"/>
              <a:pPr>
                <a:defRPr/>
              </a:pPr>
              <a:t>2020-9-25</a:t>
            </a:fld>
            <a:endParaRPr lang="zh-CN" altLang="en-US"/>
          </a:p>
        </p:txBody>
      </p:sp>
      <p:sp>
        <p:nvSpPr>
          <p:cNvPr id="4"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userDrawn="1">
            <p:ph type="sldNum" sz="quarter" idx="12"/>
          </p:nvPr>
        </p:nvSpPr>
        <p:spPr>
          <a:ln/>
        </p:spPr>
        <p:txBody>
          <a:bodyPr/>
          <a:lstStyle>
            <a:lvl1pPr>
              <a:defRPr/>
            </a:lvl1pPr>
          </a:lstStyle>
          <a:p>
            <a:pPr>
              <a:defRPr/>
            </a:pPr>
            <a:fld id="{8F99CEA8-6D4A-48AF-BAE1-2B98C2A606E0}"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userDrawn="1">
            <p:ph type="dt" sz="half" idx="10"/>
          </p:nvPr>
        </p:nvSpPr>
        <p:spPr>
          <a:ln/>
        </p:spPr>
        <p:txBody>
          <a:bodyPr/>
          <a:lstStyle>
            <a:lvl1pPr>
              <a:defRPr/>
            </a:lvl1pPr>
          </a:lstStyle>
          <a:p>
            <a:pPr>
              <a:defRPr/>
            </a:pPr>
            <a:fld id="{38822556-529F-428B-ACBB-070A004FED0D}" type="datetime1">
              <a:rPr lang="zh-CN" altLang="en-US"/>
              <a:pPr>
                <a:defRPr/>
              </a:pPr>
              <a:t>2020-9-25</a:t>
            </a:fld>
            <a:endParaRPr lang="zh-CN" altLang="en-US"/>
          </a:p>
        </p:txBody>
      </p:sp>
      <p:sp>
        <p:nvSpPr>
          <p:cNvPr id="3"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userDrawn="1">
            <p:ph type="sldNum" sz="quarter" idx="12"/>
          </p:nvPr>
        </p:nvSpPr>
        <p:spPr>
          <a:ln/>
        </p:spPr>
        <p:txBody>
          <a:bodyPr/>
          <a:lstStyle>
            <a:lvl1pPr>
              <a:defRPr/>
            </a:lvl1pPr>
          </a:lstStyle>
          <a:p>
            <a:pPr>
              <a:defRPr/>
            </a:pPr>
            <a:fld id="{98E297FE-87C8-40E9-9EFF-4100DEDE6A0C}"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userDrawn="1">
            <p:ph type="dt" sz="half" idx="10"/>
          </p:nvPr>
        </p:nvSpPr>
        <p:spPr>
          <a:ln/>
        </p:spPr>
        <p:txBody>
          <a:bodyPr/>
          <a:lstStyle>
            <a:lvl1pPr>
              <a:defRPr/>
            </a:lvl1pPr>
          </a:lstStyle>
          <a:p>
            <a:pPr>
              <a:defRPr/>
            </a:pPr>
            <a:fld id="{897BF506-7FF4-4BDF-A5B8-4F1081725C3E}" type="datetime1">
              <a:rPr lang="zh-CN" altLang="en-US"/>
              <a:pPr>
                <a:defRPr/>
              </a:pPr>
              <a:t>2020-9-25</a:t>
            </a:fld>
            <a:endParaRPr lang="zh-CN" altLang="en-US"/>
          </a:p>
        </p:txBody>
      </p:sp>
      <p:sp>
        <p:nvSpPr>
          <p:cNvPr id="6"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userDrawn="1">
            <p:ph type="sldNum" sz="quarter" idx="12"/>
          </p:nvPr>
        </p:nvSpPr>
        <p:spPr>
          <a:ln/>
        </p:spPr>
        <p:txBody>
          <a:bodyPr/>
          <a:lstStyle>
            <a:lvl1pPr>
              <a:defRPr/>
            </a:lvl1pPr>
          </a:lstStyle>
          <a:p>
            <a:pPr>
              <a:defRPr/>
            </a:pPr>
            <a:fld id="{CC07F429-87C5-4C45-9C3D-1CE7FDCB993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BBB0C5A-AAA4-4935-B3BC-C645871138EA}"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1A5EA4E-3303-486B-9A18-516CDE7051D6}"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userDrawn="1">
            <p:ph type="dt" sz="half" idx="10"/>
          </p:nvPr>
        </p:nvSpPr>
        <p:spPr>
          <a:ln/>
        </p:spPr>
        <p:txBody>
          <a:bodyPr/>
          <a:lstStyle>
            <a:lvl1pPr>
              <a:defRPr/>
            </a:lvl1pPr>
          </a:lstStyle>
          <a:p>
            <a:pPr>
              <a:defRPr/>
            </a:pPr>
            <a:fld id="{B91D871B-1D12-4F4E-B6E1-1D1267C19E13}" type="datetime1">
              <a:rPr lang="zh-CN" altLang="en-US"/>
              <a:pPr>
                <a:defRPr/>
              </a:pPr>
              <a:t>2020-9-25</a:t>
            </a:fld>
            <a:endParaRPr lang="zh-CN" altLang="en-US"/>
          </a:p>
        </p:txBody>
      </p:sp>
      <p:sp>
        <p:nvSpPr>
          <p:cNvPr id="6"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userDrawn="1">
            <p:ph type="sldNum" sz="quarter" idx="12"/>
          </p:nvPr>
        </p:nvSpPr>
        <p:spPr>
          <a:ln/>
        </p:spPr>
        <p:txBody>
          <a:bodyPr/>
          <a:lstStyle>
            <a:lvl1pPr>
              <a:defRPr/>
            </a:lvl1pPr>
          </a:lstStyle>
          <a:p>
            <a:pPr>
              <a:defRPr/>
            </a:pPr>
            <a:fld id="{79D471F9-1830-420A-BD84-F1B722E84EB3}"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userDrawn="1">
            <p:ph type="dt" sz="half" idx="10"/>
          </p:nvPr>
        </p:nvSpPr>
        <p:spPr>
          <a:ln/>
        </p:spPr>
        <p:txBody>
          <a:bodyPr/>
          <a:lstStyle>
            <a:lvl1pPr>
              <a:defRPr/>
            </a:lvl1pPr>
          </a:lstStyle>
          <a:p>
            <a:pPr>
              <a:defRPr/>
            </a:pPr>
            <a:fld id="{8E1F2AF7-8F9C-4883-ABA8-4C6AF946693E}" type="datetime1">
              <a:rPr lang="zh-CN" altLang="en-US"/>
              <a:pPr>
                <a:defRPr/>
              </a:pPr>
              <a:t>2020-9-25</a:t>
            </a:fld>
            <a:endParaRPr lang="zh-CN" altLang="en-US"/>
          </a:p>
        </p:txBody>
      </p:sp>
      <p:sp>
        <p:nvSpPr>
          <p:cNvPr id="5"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userDrawn="1">
            <p:ph type="sldNum" sz="quarter" idx="12"/>
          </p:nvPr>
        </p:nvSpPr>
        <p:spPr>
          <a:ln/>
        </p:spPr>
        <p:txBody>
          <a:bodyPr/>
          <a:lstStyle>
            <a:lvl1pPr>
              <a:defRPr/>
            </a:lvl1pPr>
          </a:lstStyle>
          <a:p>
            <a:pPr>
              <a:defRPr/>
            </a:pPr>
            <a:fld id="{7517CB8A-128A-4BE4-B3CD-CC410278FD0A}"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userDrawn="1">
            <p:ph type="dt" sz="half" idx="10"/>
          </p:nvPr>
        </p:nvSpPr>
        <p:spPr>
          <a:ln/>
        </p:spPr>
        <p:txBody>
          <a:bodyPr/>
          <a:lstStyle>
            <a:lvl1pPr>
              <a:defRPr/>
            </a:lvl1pPr>
          </a:lstStyle>
          <a:p>
            <a:pPr>
              <a:defRPr/>
            </a:pPr>
            <a:fld id="{0B09B49F-74CE-4785-8FD2-DD12B634669E}" type="datetime1">
              <a:rPr lang="zh-CN" altLang="en-US"/>
              <a:pPr>
                <a:defRPr/>
              </a:pPr>
              <a:t>2020-9-25</a:t>
            </a:fld>
            <a:endParaRPr lang="zh-CN" altLang="en-US"/>
          </a:p>
        </p:txBody>
      </p:sp>
      <p:sp>
        <p:nvSpPr>
          <p:cNvPr id="5" name="页脚占位符 4"/>
          <p:cNvSpPr>
            <a:spLocks noGrp="1" noChangeArrowheads="1"/>
          </p:cNvSpPr>
          <p:nvPr userDrawn="1">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userDrawn="1">
            <p:ph type="sldNum" sz="quarter" idx="12"/>
          </p:nvPr>
        </p:nvSpPr>
        <p:spPr>
          <a:ln/>
        </p:spPr>
        <p:txBody>
          <a:bodyPr/>
          <a:lstStyle>
            <a:lvl1pPr>
              <a:defRPr/>
            </a:lvl1pPr>
          </a:lstStyle>
          <a:p>
            <a:pPr>
              <a:defRPr/>
            </a:pPr>
            <a:fld id="{5A988B65-DD1D-402D-B1E2-A1696E6596D2}"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60812415-9BDE-42E4-836E-82B9D25D1526}"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B14E5FF-F527-4B23-91F2-7A9B946F49F4}"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D1AF04F4-200B-4FC6-AB50-F4D70160C9BD}"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98498AF-254A-40DB-8D26-4ABF7D1C3523}"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08DA0AA-9A78-4597-83C3-C25B31F232C7}"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543B8A1-DEC2-474D-9943-5716F8B7C1E0}"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C4C7071E-FB2A-450F-B056-D3EDBC916845}"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DA8493F-6F3E-4650-B2C0-999F9A253599}"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08DCEE42-F53C-4C00-A0F1-8D9F4E8030D7}" type="datetime1">
              <a:rPr lang="zh-CN" altLang="en-US"/>
              <a:pPr>
                <a:defRPr/>
              </a:pPr>
              <a:t>2020-9-25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37D90E5-219C-4976-B47A-3ED21E05B215}"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3F11071-F1F6-4143-9D18-8B7940D2EF36}" type="datetime1">
              <a:rPr lang="zh-CN" altLang="en-US"/>
              <a:pPr>
                <a:defRPr/>
              </a:pPr>
              <a:t>2020-9-25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1A85F18-57CF-4CCE-AF48-1D15B85F2CA4}"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38C4260-526D-453E-9F7E-DDD06408DFD2}" type="datetime1">
              <a:rPr lang="zh-CN" altLang="en-US"/>
              <a:pPr>
                <a:defRPr/>
              </a:pPr>
              <a:t>2020-9-25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9A7C13D-C3D2-48D3-9159-9F6636E98AA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5819E73-850A-4E8D-A1E0-87B8454B3F4D}"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78FEBEF-5DC4-4ED1-94BF-5295074681D1}"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1CD5F3C-C41C-44D1-945C-16A837037F32}"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4359DDF-AA81-4147-AD47-4A66967BCA83}"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3066194-2D4E-418A-943A-14C05234BDEC}"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108C29E-F75C-4805-86C8-99073B388B9C}"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BF9DFEA9-FE2C-4D57-8C5A-7B7AB8DE137F}"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E9C042F-02F7-45CE-AA94-E431FBF98FC8}"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03704C6-7C24-4D25-A242-204290F2B4E4}"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A66B10-1169-4C01-9BE3-D33244B4DD7E}"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11DE82CF-0354-474A-A0DD-DE29B6FDA54E}"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5493E97-1067-43FF-9B66-5AA2E1F45EF0}"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55E3E707-364F-4FDF-83B7-493E36BCD8E1}"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319CC56-86F0-470E-A84A-C1EB7759D52E}"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D19308F8-A840-4C9D-9F6C-A5590A2F5A06}"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DD16C47-F0B8-4E71-98E8-788C6F465B02}" type="slidenum">
              <a:rPr lang="zh-CN" altLang="en-US"/>
              <a:pPr>
                <a:defRPr/>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41F6E504-BE66-4BFB-953C-F3BA78EA515E}"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DAD89CA-87BC-43DD-90C5-981FCE7152D8}" type="slidenum">
              <a:rPr lang="zh-CN" altLang="en-US"/>
              <a:pPr>
                <a:defRPr/>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7F595252-5E61-477F-8E3E-E80C5C8F474F}" type="datetime1">
              <a:rPr lang="zh-CN" altLang="en-US"/>
              <a:pPr>
                <a:defRPr/>
              </a:pPr>
              <a:t>2020-9-25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E57310B-2260-408E-96E6-CBFF0095D347}" type="slidenum">
              <a:rPr lang="zh-CN" altLang="en-US"/>
              <a:pPr>
                <a:defRPr/>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57EF37A6-A055-4EF4-8DBA-AAA85FEAD3B4}" type="datetime1">
              <a:rPr lang="zh-CN" altLang="en-US"/>
              <a:pPr>
                <a:defRPr/>
              </a:pPr>
              <a:t>2020-9-25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049A905-B877-48F1-B7AE-7E4B802159F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B2BA4373-44DB-4D0E-9A4B-0CEA63A2E67A}"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A6F5918-80FB-432B-ACCF-D8A5D66B620C}"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647FB4C-3686-4D3A-9B88-8F02B0701E71}" type="datetime1">
              <a:rPr lang="zh-CN" altLang="en-US"/>
              <a:pPr>
                <a:defRPr/>
              </a:pPr>
              <a:t>2020-9-25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4ACA266-0FFE-47D2-8F10-20CE0A89500D}" type="slidenum">
              <a:rPr lang="zh-CN" altLang="en-US"/>
              <a:pPr>
                <a:defRPr/>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1B0EAFB-5CDF-4389-BA73-DB2E2218FB8B}"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DD06332-B816-4E68-A939-4E2663F62CB7}" type="slidenum">
              <a:rPr lang="zh-CN" altLang="en-US"/>
              <a:pPr>
                <a:defRPr/>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06A993D-DB47-4F79-8D74-28942BC200C6}"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0647600-FBE8-4897-B892-8D3087E1D141}" type="slidenum">
              <a:rPr lang="zh-CN" altLang="en-US"/>
              <a:pPr>
                <a:defRPr/>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CAE48348-8D67-4077-925F-23548FA7577E}"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00F4EFD-3E7B-4AE1-97EF-A9CCFA51D6A3}" type="slidenum">
              <a:rPr lang="zh-CN" altLang="en-US"/>
              <a:pPr>
                <a:defRPr/>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14632029-26E7-4417-9C77-B7181368B007}" type="datetime1">
              <a:rPr lang="zh-CN" altLang="en-US"/>
              <a:pPr>
                <a:defRPr/>
              </a:pPr>
              <a:t>2020-9-25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7BD58F6-1C34-432B-9CFB-4463C794834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7246DC24-49A1-42A5-9C70-BD66119CF530}" type="datetime1">
              <a:rPr lang="zh-CN" altLang="en-US"/>
              <a:pPr>
                <a:defRPr/>
              </a:pPr>
              <a:t>2020-9-25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295B19D-377C-4D8D-8F95-8BACDF51DDC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66CE3CB8-F293-47DD-A26A-0D934B3D9B0A}" type="datetime1">
              <a:rPr lang="zh-CN" altLang="en-US"/>
              <a:pPr>
                <a:defRPr/>
              </a:pPr>
              <a:t>2020-9-25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DBC4DF9-6CC2-4C65-A271-34EB3ADD552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D1FDE87-6D32-43B5-8C0E-2A15F3CE84F3}" type="datetime1">
              <a:rPr lang="zh-CN" altLang="en-US"/>
              <a:pPr>
                <a:defRPr/>
              </a:pPr>
              <a:t>2020-9-25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98AEA90-1F13-4E4C-8945-499D58E66DF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7E9F621-A695-4867-897A-F01778B283D3}"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E153738-F161-4B64-A1EE-743516737BC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F876425-5635-4DF3-B8FE-D2F287D5231A}" type="datetime1">
              <a:rPr lang="zh-CN" altLang="en-US"/>
              <a:pPr>
                <a:defRPr/>
              </a:pPr>
              <a:t>2020-9-25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E3509E0-1044-434D-8837-8C1C56F083B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ea typeface="+mn-ea"/>
              </a:defRPr>
            </a:lvl1pPr>
          </a:lstStyle>
          <a:p>
            <a:pPr>
              <a:defRPr/>
            </a:pPr>
            <a:fld id="{325755EC-EA77-4E28-804C-0537B97A2509}" type="datetime1">
              <a:rPr lang="zh-CN" altLang="en-US"/>
              <a:pPr>
                <a:defRPr/>
              </a:pPr>
              <a:t>2020-9-25</a:t>
            </a:fld>
            <a:endParaRPr lang="zh-CN" alt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ea typeface="+mn-ea"/>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ea typeface="+mn-ea"/>
              </a:defRPr>
            </a:lvl1pPr>
          </a:lstStyle>
          <a:p>
            <a:pPr>
              <a:defRPr/>
            </a:pPr>
            <a:fld id="{F1B7049A-8E42-4E2C-987A-93C930CDE5C5}" type="slidenum">
              <a:rPr lang="zh-CN" altLang="en-US"/>
              <a:pPr>
                <a:defRPr/>
              </a:pPr>
              <a:t>‹#›</a:t>
            </a:fld>
            <a:endParaRPr lang="zh-CN" altLang="en-US"/>
          </a:p>
        </p:txBody>
      </p:sp>
      <p:grpSp>
        <p:nvGrpSpPr>
          <p:cNvPr id="1031" name="组合 6"/>
          <p:cNvGrpSpPr>
            <a:grpSpLocks/>
          </p:cNvGrpSpPr>
          <p:nvPr userDrawn="1"/>
        </p:nvGrpSpPr>
        <p:grpSpPr bwMode="auto">
          <a:xfrm>
            <a:off x="-3175" y="6151563"/>
            <a:ext cx="9147175" cy="706437"/>
            <a:chOff x="0" y="0"/>
            <a:chExt cx="9190247" cy="2061186"/>
          </a:xfrm>
        </p:grpSpPr>
        <p:pic>
          <p:nvPicPr>
            <p:cNvPr id="1033" name="Picture 2" descr="C:\Users\王焱\Desktop\Vector Blue Abstract Background.jpg"/>
            <p:cNvPicPr>
              <a:picLocks noChangeAspect="1" noChangeArrowheads="1"/>
            </p:cNvPicPr>
            <p:nvPr/>
          </p:nvPicPr>
          <p:blipFill>
            <a:blip r:embed="rId13" cstate="print"/>
            <a:srcRect/>
            <a:stretch>
              <a:fillRect/>
            </a:stretch>
          </p:blipFill>
          <p:spPr bwMode="auto">
            <a:xfrm>
              <a:off x="0" y="338"/>
              <a:ext cx="9190247" cy="2060848"/>
            </a:xfrm>
            <a:prstGeom prst="rect">
              <a:avLst/>
            </a:prstGeom>
            <a:noFill/>
            <a:ln w="9525">
              <a:noFill/>
              <a:miter lim="800000"/>
              <a:headEnd/>
              <a:tailEnd/>
            </a:ln>
          </p:spPr>
        </p:pic>
        <p:grpSp>
          <p:nvGrpSpPr>
            <p:cNvPr id="1034" name="矩形 8"/>
            <p:cNvGrpSpPr>
              <a:grpSpLocks/>
            </p:cNvGrpSpPr>
            <p:nvPr/>
          </p:nvGrpSpPr>
          <p:grpSpPr bwMode="auto">
            <a:xfrm>
              <a:off x="-7463" y="-19826"/>
              <a:ext cx="9154844" cy="1049399"/>
              <a:chOff x="0" y="0"/>
              <a:chExt cx="9113520" cy="359664"/>
            </a:xfrm>
          </p:grpSpPr>
          <p:pic>
            <p:nvPicPr>
              <p:cNvPr id="1035" name="矩形 8"/>
              <p:cNvPicPr>
                <a:picLocks noChangeArrowheads="1"/>
              </p:cNvPicPr>
              <p:nvPr/>
            </p:nvPicPr>
            <p:blipFill>
              <a:blip r:embed="rId14" cstate="print"/>
              <a:srcRect/>
              <a:stretch>
                <a:fillRect/>
              </a:stretch>
            </p:blipFill>
            <p:spPr bwMode="auto">
              <a:xfrm>
                <a:off x="0" y="0"/>
                <a:ext cx="9113520" cy="359664"/>
              </a:xfrm>
              <a:prstGeom prst="rect">
                <a:avLst/>
              </a:prstGeom>
              <a:noFill/>
              <a:ln w="9525">
                <a:noFill/>
                <a:miter lim="800000"/>
                <a:headEnd/>
                <a:tailEnd/>
              </a:ln>
            </p:spPr>
          </p:pic>
          <p:sp>
            <p:nvSpPr>
              <p:cNvPr id="2" name="Text Box 11"/>
              <p:cNvSpPr txBox="1">
                <a:spLocks noChangeArrowheads="1"/>
              </p:cNvSpPr>
              <p:nvPr/>
            </p:nvSpPr>
            <p:spPr bwMode="auto">
              <a:xfrm>
                <a:off x="7429" y="6795"/>
                <a:ext cx="9102718" cy="344487"/>
              </a:xfrm>
              <a:prstGeom prst="rect">
                <a:avLst/>
              </a:prstGeom>
              <a:noFill/>
              <a:ln w="9525">
                <a:noFill/>
                <a:miter lim="800000"/>
                <a:headEnd/>
                <a:tailEnd/>
              </a:ln>
            </p:spPr>
            <p:txBody>
              <a:bodyPr anchor="ctr"/>
              <a:lstStyle/>
              <a:p>
                <a:pPr algn="ctr">
                  <a:buFont typeface="Arial" pitchFamily="34" charset="0"/>
                  <a:buNone/>
                  <a:defRPr/>
                </a:pPr>
                <a:endParaRPr lang="zh-CN" altLang="en-US">
                  <a:solidFill>
                    <a:srgbClr val="FFFFFF"/>
                  </a:solidFill>
                  <a:ea typeface="黑体" pitchFamily="49" charset="-122"/>
                </a:endParaRPr>
              </a:p>
            </p:txBody>
          </p:sp>
        </p:grpSp>
      </p:grpSp>
      <p:pic>
        <p:nvPicPr>
          <p:cNvPr id="1032" name="图片 10" descr="屏幕剪辑"/>
          <p:cNvPicPr>
            <a:picLocks noChangeAspect="1" noChangeArrowheads="1"/>
          </p:cNvPicPr>
          <p:nvPr userDrawn="1"/>
        </p:nvPicPr>
        <p:blipFill>
          <a:blip r:embed="rId15" cstate="screen"/>
          <a:srcRect/>
          <a:stretch>
            <a:fillRect/>
          </a:stretch>
        </p:blipFill>
        <p:spPr bwMode="auto">
          <a:xfrm>
            <a:off x="7996238" y="296863"/>
            <a:ext cx="1003300" cy="1181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pitchFamily="1" charset="-122"/>
        </a:defRPr>
      </a:lvl2pPr>
      <a:lvl3pPr algn="ctr" rtl="0" eaLnBrk="0" fontAlgn="base" hangingPunct="0">
        <a:spcBef>
          <a:spcPct val="0"/>
        </a:spcBef>
        <a:spcAft>
          <a:spcPct val="0"/>
        </a:spcAft>
        <a:defRPr sz="4400">
          <a:solidFill>
            <a:schemeClr val="tx1"/>
          </a:solidFill>
          <a:latin typeface="Calibri" pitchFamily="34" charset="0"/>
          <a:ea typeface="方正粗宋简体" pitchFamily="1" charset="-122"/>
        </a:defRPr>
      </a:lvl3pPr>
      <a:lvl4pPr algn="ctr" rtl="0" eaLnBrk="0" fontAlgn="base" hangingPunct="0">
        <a:spcBef>
          <a:spcPct val="0"/>
        </a:spcBef>
        <a:spcAft>
          <a:spcPct val="0"/>
        </a:spcAft>
        <a:defRPr sz="4400">
          <a:solidFill>
            <a:schemeClr val="tx1"/>
          </a:solidFill>
          <a:latin typeface="Calibri" pitchFamily="34" charset="0"/>
          <a:ea typeface="方正粗宋简体" pitchFamily="1" charset="-122"/>
        </a:defRPr>
      </a:lvl4pPr>
      <a:lvl5pPr algn="ctr" rtl="0" eaLnBrk="0" fontAlgn="base" hangingPunct="0">
        <a:spcBef>
          <a:spcPct val="0"/>
        </a:spcBef>
        <a:spcAft>
          <a:spcPct val="0"/>
        </a:spcAft>
        <a:defRPr sz="4400">
          <a:solidFill>
            <a:schemeClr val="tx1"/>
          </a:solidFill>
          <a:latin typeface="Calibri" pitchFamily="34" charset="0"/>
          <a:ea typeface="方正粗宋简体" pitchFamily="1" charset="-122"/>
        </a:defRPr>
      </a:lvl5pPr>
      <a:lvl6pPr marL="457200" algn="ctr" rtl="0" eaLnBrk="0" fontAlgn="base" hangingPunct="0">
        <a:spcBef>
          <a:spcPct val="0"/>
        </a:spcBef>
        <a:spcAft>
          <a:spcPct val="0"/>
        </a:spcAft>
        <a:defRPr sz="4400">
          <a:solidFill>
            <a:schemeClr val="tx1"/>
          </a:solidFill>
          <a:latin typeface="Calibri" pitchFamily="34" charset="0"/>
          <a:ea typeface="方正粗宋简体" pitchFamily="1" charset="-122"/>
        </a:defRPr>
      </a:lvl6pPr>
      <a:lvl7pPr marL="914400" algn="ctr" rtl="0" eaLnBrk="0" fontAlgn="base" hangingPunct="0">
        <a:spcBef>
          <a:spcPct val="0"/>
        </a:spcBef>
        <a:spcAft>
          <a:spcPct val="0"/>
        </a:spcAft>
        <a:defRPr sz="4400">
          <a:solidFill>
            <a:schemeClr val="tx1"/>
          </a:solidFill>
          <a:latin typeface="Calibri" pitchFamily="34" charset="0"/>
          <a:ea typeface="方正粗宋简体" pitchFamily="1" charset="-122"/>
        </a:defRPr>
      </a:lvl7pPr>
      <a:lvl8pPr marL="1371600" algn="ctr" rtl="0" eaLnBrk="0" fontAlgn="base" hangingPunct="0">
        <a:spcBef>
          <a:spcPct val="0"/>
        </a:spcBef>
        <a:spcAft>
          <a:spcPct val="0"/>
        </a:spcAft>
        <a:defRPr sz="4400">
          <a:solidFill>
            <a:schemeClr val="tx1"/>
          </a:solidFill>
          <a:latin typeface="Calibri" pitchFamily="34" charset="0"/>
          <a:ea typeface="方正粗宋简体" pitchFamily="1" charset="-122"/>
        </a:defRPr>
      </a:lvl8pPr>
      <a:lvl9pPr marL="1828800" algn="ctr" rtl="0" eaLnBrk="0" fontAlgn="base" hangingPunct="0">
        <a:spcBef>
          <a:spcPct val="0"/>
        </a:spcBef>
        <a:spcAft>
          <a:spcPct val="0"/>
        </a:spcAft>
        <a:defRPr sz="4400">
          <a:solidFill>
            <a:schemeClr val="tx1"/>
          </a:solidFill>
          <a:latin typeface="Calibri" pitchFamily="34" charset="0"/>
          <a:ea typeface="方正粗宋简体" pitchFamily="1"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C:\Users\王焱\Desktop\Vector Abstract Waves Blue Background.jpg"/>
          <p:cNvPicPr>
            <a:picLocks noChangeAspect="1" noChangeArrowheads="1"/>
          </p:cNvPicPr>
          <p:nvPr/>
        </p:nvPicPr>
        <p:blipFill>
          <a:blip r:embed="rId13" cstate="print"/>
          <a:srcRect/>
          <a:stretch>
            <a:fillRect/>
          </a:stretch>
        </p:blipFill>
        <p:spPr bwMode="auto">
          <a:xfrm>
            <a:off x="0" y="4818063"/>
            <a:ext cx="9150350" cy="2066925"/>
          </a:xfrm>
          <a:prstGeom prst="rect">
            <a:avLst/>
          </a:prstGeom>
          <a:noFill/>
          <a:ln w="9525">
            <a:noFill/>
            <a:miter lim="800000"/>
            <a:headEnd/>
            <a:tailEnd/>
          </a:ln>
        </p:spPr>
      </p:pic>
      <p:grpSp>
        <p:nvGrpSpPr>
          <p:cNvPr id="2051" name="矩形 11"/>
          <p:cNvGrpSpPr>
            <a:grpSpLocks/>
          </p:cNvGrpSpPr>
          <p:nvPr/>
        </p:nvGrpSpPr>
        <p:grpSpPr bwMode="auto">
          <a:xfrm>
            <a:off x="-4763" y="4810125"/>
            <a:ext cx="9161463" cy="865188"/>
            <a:chOff x="0" y="0"/>
            <a:chExt cx="5772" cy="545"/>
          </a:xfrm>
        </p:grpSpPr>
        <p:pic>
          <p:nvPicPr>
            <p:cNvPr id="2" name="矩形 11"/>
            <p:cNvPicPr>
              <a:picLocks noChangeArrowheads="1"/>
            </p:cNvPicPr>
            <p:nvPr/>
          </p:nvPicPr>
          <p:blipFill>
            <a:blip r:embed="rId14" cstate="print"/>
            <a:srcRect/>
            <a:stretch>
              <a:fillRect/>
            </a:stretch>
          </p:blipFill>
          <p:spPr bwMode="auto">
            <a:xfrm>
              <a:off x="0" y="0"/>
              <a:ext cx="5772" cy="545"/>
            </a:xfrm>
            <a:prstGeom prst="rect">
              <a:avLst/>
            </a:prstGeom>
            <a:noFill/>
            <a:ln w="9525">
              <a:noFill/>
              <a:miter lim="800000"/>
              <a:headEnd/>
              <a:tailEnd/>
            </a:ln>
          </p:spPr>
        </p:pic>
        <p:sp>
          <p:nvSpPr>
            <p:cNvPr id="3" name="Text Box 5"/>
            <p:cNvSpPr txBox="1">
              <a:spLocks noChangeArrowheads="1"/>
            </p:cNvSpPr>
            <p:nvPr/>
          </p:nvSpPr>
          <p:spPr bwMode="auto">
            <a:xfrm rot="10800000">
              <a:off x="4" y="5"/>
              <a:ext cx="5764" cy="537"/>
            </a:xfrm>
            <a:prstGeom prst="rect">
              <a:avLst/>
            </a:prstGeom>
            <a:noFill/>
            <a:ln w="9525">
              <a:noFill/>
              <a:miter lim="800000"/>
              <a:headEnd/>
              <a:tailEnd/>
            </a:ln>
          </p:spPr>
          <p:txBody>
            <a:bodyPr anchor="ctr"/>
            <a:lstStyle/>
            <a:p>
              <a:pPr algn="ctr">
                <a:buFont typeface="Arial" pitchFamily="34" charset="0"/>
                <a:buNone/>
                <a:defRPr/>
              </a:pPr>
              <a:endParaRPr lang="zh-CN" altLang="en-US">
                <a:solidFill>
                  <a:srgbClr val="FFFFFF"/>
                </a:solidFill>
                <a:ea typeface="黑体" pitchFamily="49" charset="-122"/>
              </a:endParaRPr>
            </a:p>
          </p:txBody>
        </p:sp>
      </p:grpSp>
      <p:pic>
        <p:nvPicPr>
          <p:cNvPr id="2052" name="图片 13" descr="屏幕剪辑"/>
          <p:cNvPicPr>
            <a:picLocks noChangeAspect="1" noChangeArrowheads="1"/>
          </p:cNvPicPr>
          <p:nvPr userDrawn="1"/>
        </p:nvPicPr>
        <p:blipFill>
          <a:blip r:embed="rId15" cstate="screen"/>
          <a:srcRect/>
          <a:stretch>
            <a:fillRect/>
          </a:stretch>
        </p:blipFill>
        <p:spPr bwMode="auto">
          <a:xfrm>
            <a:off x="260350" y="296863"/>
            <a:ext cx="2460625" cy="863600"/>
          </a:xfrm>
          <a:prstGeom prst="rect">
            <a:avLst/>
          </a:prstGeom>
          <a:noFill/>
          <a:ln w="9525">
            <a:noFill/>
            <a:miter lim="800000"/>
            <a:headEnd/>
            <a:tailEnd/>
          </a:ln>
        </p:spPr>
      </p:pic>
      <p:sp>
        <p:nvSpPr>
          <p:cNvPr id="2053"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2054"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2057" name="日期占位符 3"/>
          <p:cNvSpPr>
            <a:spLocks noGrp="1" noChangeArrowheads="1"/>
          </p:cNvSpPr>
          <p:nvPr userDrawn="1">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ea typeface="+mn-ea"/>
              </a:defRPr>
            </a:lvl1pPr>
          </a:lstStyle>
          <a:p>
            <a:pPr>
              <a:defRPr/>
            </a:pPr>
            <a:fld id="{358DBDCC-054D-4FA3-BF14-35DA21F88C1F}" type="datetime1">
              <a:rPr lang="zh-CN" altLang="en-US"/>
              <a:pPr>
                <a:defRPr/>
              </a:pPr>
              <a:t>2020-9-25</a:t>
            </a:fld>
            <a:endParaRPr lang="zh-CN" altLang="en-US"/>
          </a:p>
        </p:txBody>
      </p:sp>
      <p:sp>
        <p:nvSpPr>
          <p:cNvPr id="2058" name="页脚占位符 4"/>
          <p:cNvSpPr>
            <a:spLocks noGrp="1" noChangeArrowheads="1"/>
          </p:cNvSpPr>
          <p:nvPr userDrawn="1">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ea typeface="+mn-ea"/>
              </a:defRPr>
            </a:lvl1pPr>
          </a:lstStyle>
          <a:p>
            <a:pPr>
              <a:defRPr/>
            </a:pPr>
            <a:endParaRPr lang="zh-CN" altLang="en-US"/>
          </a:p>
        </p:txBody>
      </p:sp>
      <p:sp>
        <p:nvSpPr>
          <p:cNvPr id="2059" name="灯片编号占位符 5"/>
          <p:cNvSpPr>
            <a:spLocks noGrp="1" noChangeArrowheads="1"/>
          </p:cNvSpPr>
          <p:nvPr userDrawn="1">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ea typeface="+mn-ea"/>
              </a:defRPr>
            </a:lvl1pPr>
          </a:lstStyle>
          <a:p>
            <a:pPr>
              <a:defRPr/>
            </a:pPr>
            <a:fld id="{31ABD806-E7B9-4441-A5C0-704FF88065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pitchFamily="1" charset="-122"/>
        </a:defRPr>
      </a:lvl2pPr>
      <a:lvl3pPr algn="ctr" rtl="0" eaLnBrk="0" fontAlgn="base" hangingPunct="0">
        <a:spcBef>
          <a:spcPct val="0"/>
        </a:spcBef>
        <a:spcAft>
          <a:spcPct val="0"/>
        </a:spcAft>
        <a:defRPr sz="4400">
          <a:solidFill>
            <a:schemeClr val="tx1"/>
          </a:solidFill>
          <a:latin typeface="Calibri" pitchFamily="34" charset="0"/>
          <a:ea typeface="方正粗宋简体" pitchFamily="1" charset="-122"/>
        </a:defRPr>
      </a:lvl3pPr>
      <a:lvl4pPr algn="ctr" rtl="0" eaLnBrk="0" fontAlgn="base" hangingPunct="0">
        <a:spcBef>
          <a:spcPct val="0"/>
        </a:spcBef>
        <a:spcAft>
          <a:spcPct val="0"/>
        </a:spcAft>
        <a:defRPr sz="4400">
          <a:solidFill>
            <a:schemeClr val="tx1"/>
          </a:solidFill>
          <a:latin typeface="Calibri" pitchFamily="34" charset="0"/>
          <a:ea typeface="方正粗宋简体" pitchFamily="1" charset="-122"/>
        </a:defRPr>
      </a:lvl4pPr>
      <a:lvl5pPr algn="ctr" rtl="0" eaLnBrk="0" fontAlgn="base" hangingPunct="0">
        <a:spcBef>
          <a:spcPct val="0"/>
        </a:spcBef>
        <a:spcAft>
          <a:spcPct val="0"/>
        </a:spcAft>
        <a:defRPr sz="4400">
          <a:solidFill>
            <a:schemeClr val="tx1"/>
          </a:solidFill>
          <a:latin typeface="Calibri" pitchFamily="34" charset="0"/>
          <a:ea typeface="方正粗宋简体" pitchFamily="1" charset="-122"/>
        </a:defRPr>
      </a:lvl5pPr>
      <a:lvl6pPr marL="457200" algn="ctr" rtl="0" eaLnBrk="0" fontAlgn="base" hangingPunct="0">
        <a:spcBef>
          <a:spcPct val="0"/>
        </a:spcBef>
        <a:spcAft>
          <a:spcPct val="0"/>
        </a:spcAft>
        <a:defRPr sz="4400">
          <a:solidFill>
            <a:schemeClr val="tx1"/>
          </a:solidFill>
          <a:latin typeface="Calibri" pitchFamily="34" charset="0"/>
          <a:ea typeface="方正粗宋简体" pitchFamily="1" charset="-122"/>
        </a:defRPr>
      </a:lvl6pPr>
      <a:lvl7pPr marL="914400" algn="ctr" rtl="0" eaLnBrk="0" fontAlgn="base" hangingPunct="0">
        <a:spcBef>
          <a:spcPct val="0"/>
        </a:spcBef>
        <a:spcAft>
          <a:spcPct val="0"/>
        </a:spcAft>
        <a:defRPr sz="4400">
          <a:solidFill>
            <a:schemeClr val="tx1"/>
          </a:solidFill>
          <a:latin typeface="Calibri" pitchFamily="34" charset="0"/>
          <a:ea typeface="方正粗宋简体" pitchFamily="1" charset="-122"/>
        </a:defRPr>
      </a:lvl7pPr>
      <a:lvl8pPr marL="1371600" algn="ctr" rtl="0" eaLnBrk="0" fontAlgn="base" hangingPunct="0">
        <a:spcBef>
          <a:spcPct val="0"/>
        </a:spcBef>
        <a:spcAft>
          <a:spcPct val="0"/>
        </a:spcAft>
        <a:defRPr sz="4400">
          <a:solidFill>
            <a:schemeClr val="tx1"/>
          </a:solidFill>
          <a:latin typeface="Calibri" pitchFamily="34" charset="0"/>
          <a:ea typeface="方正粗宋简体" pitchFamily="1" charset="-122"/>
        </a:defRPr>
      </a:lvl8pPr>
      <a:lvl9pPr marL="1828800" algn="ctr" rtl="0" eaLnBrk="0" fontAlgn="base" hangingPunct="0">
        <a:spcBef>
          <a:spcPct val="0"/>
        </a:spcBef>
        <a:spcAft>
          <a:spcPct val="0"/>
        </a:spcAft>
        <a:defRPr sz="4400">
          <a:solidFill>
            <a:schemeClr val="tx1"/>
          </a:solidFill>
          <a:latin typeface="Calibri" pitchFamily="34" charset="0"/>
          <a:ea typeface="方正粗宋简体" pitchFamily="1"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3074" name="组合 11"/>
          <p:cNvGrpSpPr>
            <a:grpSpLocks/>
          </p:cNvGrpSpPr>
          <p:nvPr userDrawn="1"/>
        </p:nvGrpSpPr>
        <p:grpSpPr bwMode="auto">
          <a:xfrm flipH="1">
            <a:off x="0" y="4537075"/>
            <a:ext cx="9144000" cy="2347913"/>
            <a:chOff x="0" y="0"/>
            <a:chExt cx="9090364" cy="2348880"/>
          </a:xfrm>
        </p:grpSpPr>
        <p:pic>
          <p:nvPicPr>
            <p:cNvPr id="3081" name="Picture 2" descr="C:\Users\王焱\Desktop\Vector Blue Abstract Background Artwork.jpg"/>
            <p:cNvPicPr>
              <a:picLocks noChangeAspect="1" noChangeArrowheads="1"/>
            </p:cNvPicPr>
            <p:nvPr/>
          </p:nvPicPr>
          <p:blipFill>
            <a:blip r:embed="rId13" cstate="print"/>
            <a:srcRect/>
            <a:stretch>
              <a:fillRect/>
            </a:stretch>
          </p:blipFill>
          <p:spPr bwMode="auto">
            <a:xfrm>
              <a:off x="0" y="216024"/>
              <a:ext cx="9090364" cy="2132856"/>
            </a:xfrm>
            <a:prstGeom prst="rect">
              <a:avLst/>
            </a:prstGeom>
            <a:noFill/>
            <a:ln w="9525">
              <a:noFill/>
              <a:miter lim="800000"/>
              <a:headEnd/>
              <a:tailEnd/>
            </a:ln>
          </p:spPr>
        </p:pic>
        <p:grpSp>
          <p:nvGrpSpPr>
            <p:cNvPr id="2" name="矩形 12"/>
            <p:cNvGrpSpPr>
              <a:grpSpLocks/>
            </p:cNvGrpSpPr>
            <p:nvPr/>
          </p:nvGrpSpPr>
          <p:grpSpPr bwMode="auto">
            <a:xfrm flipH="1">
              <a:off x="-6060" y="-7750"/>
              <a:ext cx="9102484" cy="951368"/>
              <a:chOff x="0" y="0"/>
              <a:chExt cx="9156192" cy="950976"/>
            </a:xfrm>
          </p:grpSpPr>
          <p:pic>
            <p:nvPicPr>
              <p:cNvPr id="3" name="矩形 12"/>
              <p:cNvPicPr>
                <a:picLocks noChangeArrowheads="1"/>
              </p:cNvPicPr>
              <p:nvPr/>
            </p:nvPicPr>
            <p:blipFill>
              <a:blip r:embed="rId14" cstate="print"/>
              <a:srcRect/>
              <a:stretch>
                <a:fillRect/>
              </a:stretch>
            </p:blipFill>
            <p:spPr bwMode="auto">
              <a:xfrm>
                <a:off x="0" y="0"/>
                <a:ext cx="9156192" cy="950976"/>
              </a:xfrm>
              <a:prstGeom prst="rect">
                <a:avLst/>
              </a:prstGeom>
              <a:noFill/>
              <a:ln w="9525">
                <a:noFill/>
                <a:miter lim="800000"/>
                <a:headEnd/>
                <a:tailEnd/>
              </a:ln>
            </p:spPr>
          </p:pic>
          <p:sp>
            <p:nvSpPr>
              <p:cNvPr id="3078" name="Text Box 6"/>
              <p:cNvSpPr txBox="1">
                <a:spLocks noChangeArrowheads="1"/>
              </p:cNvSpPr>
              <p:nvPr/>
            </p:nvSpPr>
            <p:spPr bwMode="auto">
              <a:xfrm>
                <a:off x="6096" y="7747"/>
                <a:ext cx="9144000" cy="935038"/>
              </a:xfrm>
              <a:prstGeom prst="rect">
                <a:avLst/>
              </a:prstGeom>
              <a:noFill/>
              <a:ln w="9525">
                <a:noFill/>
                <a:miter lim="800000"/>
                <a:headEnd/>
                <a:tailEnd/>
              </a:ln>
            </p:spPr>
            <p:txBody>
              <a:bodyPr anchor="ctr"/>
              <a:lstStyle/>
              <a:p>
                <a:pPr algn="ctr">
                  <a:buFont typeface="Arial" pitchFamily="34" charset="0"/>
                  <a:buNone/>
                  <a:defRPr/>
                </a:pPr>
                <a:endParaRPr lang="zh-CN" altLang="en-US">
                  <a:solidFill>
                    <a:srgbClr val="FFFFFF"/>
                  </a:solidFill>
                  <a:ea typeface="黑体" pitchFamily="49" charset="-122"/>
                </a:endParaRPr>
              </a:p>
            </p:txBody>
          </p:sp>
        </p:grpSp>
      </p:grpSp>
      <p:pic>
        <p:nvPicPr>
          <p:cNvPr id="3075" name="图片 14" descr="屏幕剪辑"/>
          <p:cNvPicPr>
            <a:picLocks noChangeAspect="1" noChangeArrowheads="1"/>
          </p:cNvPicPr>
          <p:nvPr userDrawn="1"/>
        </p:nvPicPr>
        <p:blipFill>
          <a:blip r:embed="rId15" cstate="screen"/>
          <a:srcRect/>
          <a:stretch>
            <a:fillRect/>
          </a:stretch>
        </p:blipFill>
        <p:spPr bwMode="auto">
          <a:xfrm>
            <a:off x="260350" y="296863"/>
            <a:ext cx="2460625" cy="863600"/>
          </a:xfrm>
          <a:prstGeom prst="rect">
            <a:avLst/>
          </a:prstGeom>
          <a:noFill/>
          <a:ln w="9525">
            <a:noFill/>
            <a:miter lim="800000"/>
            <a:headEnd/>
            <a:tailEnd/>
          </a:ln>
        </p:spPr>
      </p:pic>
      <p:sp>
        <p:nvSpPr>
          <p:cNvPr id="3076"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307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308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ea typeface="+mn-ea"/>
              </a:defRPr>
            </a:lvl1pPr>
          </a:lstStyle>
          <a:p>
            <a:pPr>
              <a:defRPr/>
            </a:pPr>
            <a:fld id="{851E0962-26D5-4901-88C7-AAF4F322B115}" type="datetime1">
              <a:rPr lang="zh-CN" altLang="en-US"/>
              <a:pPr>
                <a:defRPr/>
              </a:pPr>
              <a:t>2020-9-25</a:t>
            </a:fld>
            <a:endParaRPr lang="zh-CN" altLang="en-US"/>
          </a:p>
        </p:txBody>
      </p:sp>
      <p:sp>
        <p:nvSpPr>
          <p:cNvPr id="308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ea typeface="+mn-ea"/>
              </a:defRPr>
            </a:lvl1pPr>
          </a:lstStyle>
          <a:p>
            <a:pPr>
              <a:defRPr/>
            </a:pPr>
            <a:endParaRPr lang="zh-CN" altLang="en-US"/>
          </a:p>
        </p:txBody>
      </p:sp>
      <p:sp>
        <p:nvSpPr>
          <p:cNvPr id="308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ea typeface="+mn-ea"/>
              </a:defRPr>
            </a:lvl1pPr>
          </a:lstStyle>
          <a:p>
            <a:pPr>
              <a:defRPr/>
            </a:pPr>
            <a:fld id="{3A487BE2-B0D5-429B-8AF8-A2F48380944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pitchFamily="1" charset="-122"/>
        </a:defRPr>
      </a:lvl2pPr>
      <a:lvl3pPr algn="ctr" rtl="0" eaLnBrk="0" fontAlgn="base" hangingPunct="0">
        <a:spcBef>
          <a:spcPct val="0"/>
        </a:spcBef>
        <a:spcAft>
          <a:spcPct val="0"/>
        </a:spcAft>
        <a:defRPr sz="4400">
          <a:solidFill>
            <a:schemeClr val="tx1"/>
          </a:solidFill>
          <a:latin typeface="Calibri" pitchFamily="34" charset="0"/>
          <a:ea typeface="方正粗宋简体" pitchFamily="1" charset="-122"/>
        </a:defRPr>
      </a:lvl3pPr>
      <a:lvl4pPr algn="ctr" rtl="0" eaLnBrk="0" fontAlgn="base" hangingPunct="0">
        <a:spcBef>
          <a:spcPct val="0"/>
        </a:spcBef>
        <a:spcAft>
          <a:spcPct val="0"/>
        </a:spcAft>
        <a:defRPr sz="4400">
          <a:solidFill>
            <a:schemeClr val="tx1"/>
          </a:solidFill>
          <a:latin typeface="Calibri" pitchFamily="34" charset="0"/>
          <a:ea typeface="方正粗宋简体" pitchFamily="1" charset="-122"/>
        </a:defRPr>
      </a:lvl4pPr>
      <a:lvl5pPr algn="ctr" rtl="0" eaLnBrk="0" fontAlgn="base" hangingPunct="0">
        <a:spcBef>
          <a:spcPct val="0"/>
        </a:spcBef>
        <a:spcAft>
          <a:spcPct val="0"/>
        </a:spcAft>
        <a:defRPr sz="4400">
          <a:solidFill>
            <a:schemeClr val="tx1"/>
          </a:solidFill>
          <a:latin typeface="Calibri" pitchFamily="34" charset="0"/>
          <a:ea typeface="方正粗宋简体" pitchFamily="1" charset="-122"/>
        </a:defRPr>
      </a:lvl5pPr>
      <a:lvl6pPr marL="457200" algn="ctr" rtl="0" eaLnBrk="0" fontAlgn="base" hangingPunct="0">
        <a:spcBef>
          <a:spcPct val="0"/>
        </a:spcBef>
        <a:spcAft>
          <a:spcPct val="0"/>
        </a:spcAft>
        <a:defRPr sz="4400">
          <a:solidFill>
            <a:schemeClr val="tx1"/>
          </a:solidFill>
          <a:latin typeface="Calibri" pitchFamily="34" charset="0"/>
          <a:ea typeface="方正粗宋简体" pitchFamily="1" charset="-122"/>
        </a:defRPr>
      </a:lvl6pPr>
      <a:lvl7pPr marL="914400" algn="ctr" rtl="0" eaLnBrk="0" fontAlgn="base" hangingPunct="0">
        <a:spcBef>
          <a:spcPct val="0"/>
        </a:spcBef>
        <a:spcAft>
          <a:spcPct val="0"/>
        </a:spcAft>
        <a:defRPr sz="4400">
          <a:solidFill>
            <a:schemeClr val="tx1"/>
          </a:solidFill>
          <a:latin typeface="Calibri" pitchFamily="34" charset="0"/>
          <a:ea typeface="方正粗宋简体" pitchFamily="1" charset="-122"/>
        </a:defRPr>
      </a:lvl7pPr>
      <a:lvl8pPr marL="1371600" algn="ctr" rtl="0" eaLnBrk="0" fontAlgn="base" hangingPunct="0">
        <a:spcBef>
          <a:spcPct val="0"/>
        </a:spcBef>
        <a:spcAft>
          <a:spcPct val="0"/>
        </a:spcAft>
        <a:defRPr sz="4400">
          <a:solidFill>
            <a:schemeClr val="tx1"/>
          </a:solidFill>
          <a:latin typeface="Calibri" pitchFamily="34" charset="0"/>
          <a:ea typeface="方正粗宋简体" pitchFamily="1" charset="-122"/>
        </a:defRPr>
      </a:lvl8pPr>
      <a:lvl9pPr marL="1828800" algn="ctr" rtl="0" eaLnBrk="0" fontAlgn="base" hangingPunct="0">
        <a:spcBef>
          <a:spcPct val="0"/>
        </a:spcBef>
        <a:spcAft>
          <a:spcPct val="0"/>
        </a:spcAft>
        <a:defRPr sz="4400">
          <a:solidFill>
            <a:schemeClr val="tx1"/>
          </a:solidFill>
          <a:latin typeface="Calibri" pitchFamily="34" charset="0"/>
          <a:ea typeface="方正粗宋简体" pitchFamily="1"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4098" name="组合 6"/>
          <p:cNvGrpSpPr>
            <a:grpSpLocks/>
          </p:cNvGrpSpPr>
          <p:nvPr userDrawn="1"/>
        </p:nvGrpSpPr>
        <p:grpSpPr bwMode="auto">
          <a:xfrm>
            <a:off x="-3175" y="6151563"/>
            <a:ext cx="9147175" cy="706437"/>
            <a:chOff x="0" y="0"/>
            <a:chExt cx="9190247" cy="2061186"/>
          </a:xfrm>
        </p:grpSpPr>
        <p:pic>
          <p:nvPicPr>
            <p:cNvPr id="4105" name="Picture 2" descr="C:\Users\王焱\Desktop\Vector Blue Abstract Background.jpg"/>
            <p:cNvPicPr>
              <a:picLocks noChangeAspect="1" noChangeArrowheads="1"/>
            </p:cNvPicPr>
            <p:nvPr/>
          </p:nvPicPr>
          <p:blipFill>
            <a:blip r:embed="rId13" cstate="print"/>
            <a:srcRect/>
            <a:stretch>
              <a:fillRect/>
            </a:stretch>
          </p:blipFill>
          <p:spPr bwMode="auto">
            <a:xfrm>
              <a:off x="0" y="338"/>
              <a:ext cx="9190247" cy="2060848"/>
            </a:xfrm>
            <a:prstGeom prst="rect">
              <a:avLst/>
            </a:prstGeom>
            <a:noFill/>
            <a:ln w="9525">
              <a:noFill/>
              <a:miter lim="800000"/>
              <a:headEnd/>
              <a:tailEnd/>
            </a:ln>
          </p:spPr>
        </p:pic>
        <p:grpSp>
          <p:nvGrpSpPr>
            <p:cNvPr id="2" name="矩形 8"/>
            <p:cNvGrpSpPr>
              <a:grpSpLocks/>
            </p:cNvGrpSpPr>
            <p:nvPr/>
          </p:nvGrpSpPr>
          <p:grpSpPr bwMode="auto">
            <a:xfrm>
              <a:off x="-7463" y="-19826"/>
              <a:ext cx="9154844" cy="1049399"/>
              <a:chOff x="0" y="0"/>
              <a:chExt cx="9113520" cy="359664"/>
            </a:xfrm>
          </p:grpSpPr>
          <p:pic>
            <p:nvPicPr>
              <p:cNvPr id="3" name="矩形 8"/>
              <p:cNvPicPr>
                <a:picLocks noChangeArrowheads="1"/>
              </p:cNvPicPr>
              <p:nvPr/>
            </p:nvPicPr>
            <p:blipFill>
              <a:blip r:embed="rId14" cstate="print"/>
              <a:srcRect/>
              <a:stretch>
                <a:fillRect/>
              </a:stretch>
            </p:blipFill>
            <p:spPr bwMode="auto">
              <a:xfrm>
                <a:off x="0" y="0"/>
                <a:ext cx="9113520" cy="359664"/>
              </a:xfrm>
              <a:prstGeom prst="rect">
                <a:avLst/>
              </a:prstGeom>
              <a:noFill/>
              <a:ln w="9525">
                <a:noFill/>
                <a:miter lim="800000"/>
                <a:headEnd/>
                <a:tailEnd/>
              </a:ln>
            </p:spPr>
          </p:pic>
          <p:sp>
            <p:nvSpPr>
              <p:cNvPr id="4102" name="Text Box 6"/>
              <p:cNvSpPr txBox="1">
                <a:spLocks noChangeArrowheads="1"/>
              </p:cNvSpPr>
              <p:nvPr/>
            </p:nvSpPr>
            <p:spPr bwMode="auto">
              <a:xfrm>
                <a:off x="7429" y="6795"/>
                <a:ext cx="9102718" cy="344487"/>
              </a:xfrm>
              <a:prstGeom prst="rect">
                <a:avLst/>
              </a:prstGeom>
              <a:noFill/>
              <a:ln w="9525">
                <a:noFill/>
                <a:miter lim="800000"/>
                <a:headEnd/>
                <a:tailEnd/>
              </a:ln>
            </p:spPr>
            <p:txBody>
              <a:bodyPr anchor="ctr"/>
              <a:lstStyle/>
              <a:p>
                <a:pPr algn="ctr">
                  <a:buFont typeface="Arial" pitchFamily="34" charset="0"/>
                  <a:buNone/>
                  <a:defRPr/>
                </a:pPr>
                <a:endParaRPr lang="zh-CN" altLang="en-US">
                  <a:solidFill>
                    <a:srgbClr val="FFFFFF"/>
                  </a:solidFill>
                  <a:ea typeface="黑体" pitchFamily="49" charset="-122"/>
                </a:endParaRPr>
              </a:p>
            </p:txBody>
          </p:sp>
        </p:grpSp>
      </p:grpSp>
      <p:pic>
        <p:nvPicPr>
          <p:cNvPr id="4099" name="图片 10" descr="屏幕剪辑"/>
          <p:cNvPicPr>
            <a:picLocks noChangeAspect="1" noChangeArrowheads="1"/>
          </p:cNvPicPr>
          <p:nvPr userDrawn="1"/>
        </p:nvPicPr>
        <p:blipFill>
          <a:blip r:embed="rId15" cstate="screen"/>
          <a:srcRect/>
          <a:stretch>
            <a:fillRect/>
          </a:stretch>
        </p:blipFill>
        <p:spPr bwMode="auto">
          <a:xfrm>
            <a:off x="7996238" y="296863"/>
            <a:ext cx="1003300" cy="1181100"/>
          </a:xfrm>
          <a:prstGeom prst="rect">
            <a:avLst/>
          </a:prstGeom>
          <a:noFill/>
          <a:ln w="9525">
            <a:noFill/>
            <a:miter lim="800000"/>
            <a:headEnd/>
            <a:tailEnd/>
          </a:ln>
        </p:spPr>
      </p:pic>
      <p:sp>
        <p:nvSpPr>
          <p:cNvPr id="410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410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106"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ea typeface="+mn-ea"/>
              </a:defRPr>
            </a:lvl1pPr>
          </a:lstStyle>
          <a:p>
            <a:pPr>
              <a:defRPr/>
            </a:pPr>
            <a:fld id="{38965DD6-D3AB-4194-98F1-14C30E1B5651}" type="datetime1">
              <a:rPr lang="zh-CN" altLang="en-US"/>
              <a:pPr>
                <a:defRPr/>
              </a:pPr>
              <a:t>2020-9-25</a:t>
            </a:fld>
            <a:endParaRPr lang="zh-CN" altLang="en-US"/>
          </a:p>
        </p:txBody>
      </p:sp>
      <p:sp>
        <p:nvSpPr>
          <p:cNvPr id="410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ea typeface="+mn-ea"/>
              </a:defRPr>
            </a:lvl1pPr>
          </a:lstStyle>
          <a:p>
            <a:pPr>
              <a:defRPr/>
            </a:pPr>
            <a:endParaRPr lang="zh-CN" altLang="en-US"/>
          </a:p>
        </p:txBody>
      </p:sp>
      <p:sp>
        <p:nvSpPr>
          <p:cNvPr id="4108" name="灯片编号占位符 5"/>
          <p:cNvSpPr>
            <a:spLocks noGrp="1" noChangeArrowheads="1"/>
          </p:cNvSpPr>
          <p:nvPr>
            <p:ph type="sldNum" sz="quarter" idx="4"/>
          </p:nvPr>
        </p:nvSpPr>
        <p:spPr bwMode="auto">
          <a:xfrm>
            <a:off x="7083425"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ea typeface="+mn-ea"/>
              </a:defRPr>
            </a:lvl1pPr>
          </a:lstStyle>
          <a:p>
            <a:pPr>
              <a:defRPr/>
            </a:pPr>
            <a:fld id="{EBDBD121-2773-4148-8444-E6A081ABF5E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pitchFamily="1" charset="-122"/>
        </a:defRPr>
      </a:lvl2pPr>
      <a:lvl3pPr algn="ctr" rtl="0" eaLnBrk="0" fontAlgn="base" hangingPunct="0">
        <a:spcBef>
          <a:spcPct val="0"/>
        </a:spcBef>
        <a:spcAft>
          <a:spcPct val="0"/>
        </a:spcAft>
        <a:defRPr sz="4400">
          <a:solidFill>
            <a:schemeClr val="tx1"/>
          </a:solidFill>
          <a:latin typeface="Calibri" pitchFamily="34" charset="0"/>
          <a:ea typeface="方正粗宋简体" pitchFamily="1" charset="-122"/>
        </a:defRPr>
      </a:lvl3pPr>
      <a:lvl4pPr algn="ctr" rtl="0" eaLnBrk="0" fontAlgn="base" hangingPunct="0">
        <a:spcBef>
          <a:spcPct val="0"/>
        </a:spcBef>
        <a:spcAft>
          <a:spcPct val="0"/>
        </a:spcAft>
        <a:defRPr sz="4400">
          <a:solidFill>
            <a:schemeClr val="tx1"/>
          </a:solidFill>
          <a:latin typeface="Calibri" pitchFamily="34" charset="0"/>
          <a:ea typeface="方正粗宋简体" pitchFamily="1" charset="-122"/>
        </a:defRPr>
      </a:lvl4pPr>
      <a:lvl5pPr algn="ctr" rtl="0" eaLnBrk="0" fontAlgn="base" hangingPunct="0">
        <a:spcBef>
          <a:spcPct val="0"/>
        </a:spcBef>
        <a:spcAft>
          <a:spcPct val="0"/>
        </a:spcAft>
        <a:defRPr sz="4400">
          <a:solidFill>
            <a:schemeClr val="tx1"/>
          </a:solidFill>
          <a:latin typeface="Calibri" pitchFamily="34" charset="0"/>
          <a:ea typeface="方正粗宋简体" pitchFamily="1" charset="-122"/>
        </a:defRPr>
      </a:lvl5pPr>
      <a:lvl6pPr marL="457200" algn="ctr" rtl="0" eaLnBrk="0" fontAlgn="base" hangingPunct="0">
        <a:spcBef>
          <a:spcPct val="0"/>
        </a:spcBef>
        <a:spcAft>
          <a:spcPct val="0"/>
        </a:spcAft>
        <a:defRPr sz="4400">
          <a:solidFill>
            <a:schemeClr val="tx1"/>
          </a:solidFill>
          <a:latin typeface="Calibri" pitchFamily="34" charset="0"/>
          <a:ea typeface="方正粗宋简体" pitchFamily="1" charset="-122"/>
        </a:defRPr>
      </a:lvl6pPr>
      <a:lvl7pPr marL="914400" algn="ctr" rtl="0" eaLnBrk="0" fontAlgn="base" hangingPunct="0">
        <a:spcBef>
          <a:spcPct val="0"/>
        </a:spcBef>
        <a:spcAft>
          <a:spcPct val="0"/>
        </a:spcAft>
        <a:defRPr sz="4400">
          <a:solidFill>
            <a:schemeClr val="tx1"/>
          </a:solidFill>
          <a:latin typeface="Calibri" pitchFamily="34" charset="0"/>
          <a:ea typeface="方正粗宋简体" pitchFamily="1" charset="-122"/>
        </a:defRPr>
      </a:lvl7pPr>
      <a:lvl8pPr marL="1371600" algn="ctr" rtl="0" eaLnBrk="0" fontAlgn="base" hangingPunct="0">
        <a:spcBef>
          <a:spcPct val="0"/>
        </a:spcBef>
        <a:spcAft>
          <a:spcPct val="0"/>
        </a:spcAft>
        <a:defRPr sz="4400">
          <a:solidFill>
            <a:schemeClr val="tx1"/>
          </a:solidFill>
          <a:latin typeface="Calibri" pitchFamily="34" charset="0"/>
          <a:ea typeface="方正粗宋简体" pitchFamily="1" charset="-122"/>
        </a:defRPr>
      </a:lvl8pPr>
      <a:lvl9pPr marL="1828800" algn="ctr" rtl="0" eaLnBrk="0" fontAlgn="base" hangingPunct="0">
        <a:spcBef>
          <a:spcPct val="0"/>
        </a:spcBef>
        <a:spcAft>
          <a:spcPct val="0"/>
        </a:spcAft>
        <a:defRPr sz="4400">
          <a:solidFill>
            <a:schemeClr val="tx1"/>
          </a:solidFill>
          <a:latin typeface="Calibri" pitchFamily="34" charset="0"/>
          <a:ea typeface="方正粗宋简体" pitchFamily="1"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hyperlink" Target="http://202.119.113.135/xkgg.html" TargetMode="External"/><Relationship Id="rId2" Type="http://schemas.openxmlformats.org/officeDocument/2006/relationships/hyperlink" Target="http://ie.hhu.edu.cn/2016/0918/c7339a99099/page.htm" TargetMode="External"/><Relationship Id="rId1" Type="http://schemas.openxmlformats.org/officeDocument/2006/relationships/slideLayout" Target="../slideLayouts/slideLayout40.xml"/><Relationship Id="rId5" Type="http://schemas.openxmlformats.org/officeDocument/2006/relationships/hyperlink" Target="http://hhu.fanya.chaoxing.com/portal"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hyperlink" Target="mailto:ie_academic@hhu.edu.cn"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ie.hhu.edu.cn/2016/0913/c7339a99075/page.htm" TargetMode="External"/><Relationship Id="rId2" Type="http://schemas.openxmlformats.org/officeDocument/2006/relationships/image" Target="../media/image37.png"/><Relationship Id="rId1" Type="http://schemas.openxmlformats.org/officeDocument/2006/relationships/slideLayout" Target="../slideLayouts/slideLayout40.xml"/><Relationship Id="rId4" Type="http://schemas.openxmlformats.org/officeDocument/2006/relationships/hyperlink" Target="http://yjss.hhu.edu.cn/gmis/home/stulogi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0.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ctrTitle" idx="4294967295"/>
          </p:nvPr>
        </p:nvSpPr>
        <p:spPr>
          <a:xfrm>
            <a:off x="125413" y="1412777"/>
            <a:ext cx="9018587" cy="1944216"/>
          </a:xfrm>
        </p:spPr>
        <p:txBody>
          <a:bodyPr/>
          <a:lstStyle/>
          <a:p>
            <a:pPr>
              <a:lnSpc>
                <a:spcPct val="150000"/>
              </a:lnSpc>
              <a:defRPr/>
            </a:pPr>
            <a:r>
              <a:rPr lang="en-US" sz="5400" dirty="0">
                <a:effectLst>
                  <a:outerShdw blurRad="38100" dist="38100" dir="2700000" algn="tl">
                    <a:srgbClr val="C0C0C0"/>
                  </a:outerShdw>
                </a:effectLst>
                <a:latin typeface="Times New Roman" pitchFamily="18" charset="0"/>
                <a:ea typeface="黑体" pitchFamily="49" charset="-122"/>
              </a:rPr>
              <a:t>Introduction to </a:t>
            </a:r>
            <a:br>
              <a:rPr lang="en-US" sz="5400" dirty="0">
                <a:effectLst>
                  <a:outerShdw blurRad="38100" dist="38100" dir="2700000" algn="tl">
                    <a:srgbClr val="C0C0C0"/>
                  </a:outerShdw>
                </a:effectLst>
                <a:latin typeface="Times New Roman" pitchFamily="18" charset="0"/>
                <a:ea typeface="黑体" pitchFamily="49" charset="-122"/>
              </a:rPr>
            </a:br>
            <a:r>
              <a:rPr lang="en-US" altLang="zh-CN" sz="5400" dirty="0">
                <a:effectLst>
                  <a:outerShdw blurRad="38100" dist="38100" dir="2700000" algn="tl">
                    <a:srgbClr val="C0C0C0"/>
                  </a:outerShdw>
                </a:effectLst>
                <a:latin typeface="Times New Roman" pitchFamily="18" charset="0"/>
                <a:ea typeface="黑体" pitchFamily="49" charset="-122"/>
              </a:rPr>
              <a:t>Academic</a:t>
            </a:r>
            <a:r>
              <a:rPr lang="en-US" sz="5400" dirty="0">
                <a:effectLst>
                  <a:outerShdw blurRad="38100" dist="38100" dir="2700000" algn="tl">
                    <a:srgbClr val="C0C0C0"/>
                  </a:outerShdw>
                </a:effectLst>
                <a:latin typeface="Times New Roman" pitchFamily="18" charset="0"/>
                <a:ea typeface="黑体" pitchFamily="49" charset="-122"/>
              </a:rPr>
              <a:t> </a:t>
            </a:r>
            <a:r>
              <a:rPr lang="en-US" altLang="zh-CN" sz="5400" dirty="0">
                <a:effectLst>
                  <a:outerShdw blurRad="38100" dist="38100" dir="2700000" algn="tl">
                    <a:srgbClr val="C0C0C0"/>
                  </a:outerShdw>
                </a:effectLst>
                <a:latin typeface="Times New Roman" pitchFamily="18" charset="0"/>
                <a:ea typeface="黑体" pitchFamily="49" charset="-122"/>
              </a:rPr>
              <a:t>Affairs</a:t>
            </a:r>
            <a:endParaRPr lang="zh-CN" altLang="en-US" sz="5400" dirty="0">
              <a:effectLst>
                <a:outerShdw blurRad="38100" dist="38100" dir="2700000" algn="tl">
                  <a:srgbClr val="C0C0C0"/>
                </a:outerShdw>
              </a:effectLst>
              <a:latin typeface="Times New Roman" pitchFamily="18" charset="0"/>
              <a:ea typeface="黑体" pitchFamily="49" charset="-122"/>
            </a:endParaRPr>
          </a:p>
        </p:txBody>
      </p:sp>
      <p:sp>
        <p:nvSpPr>
          <p:cNvPr id="6147" name="副标题 2"/>
          <p:cNvSpPr>
            <a:spLocks noGrp="1"/>
          </p:cNvSpPr>
          <p:nvPr>
            <p:ph type="subTitle" idx="4294967295"/>
          </p:nvPr>
        </p:nvSpPr>
        <p:spPr>
          <a:xfrm>
            <a:off x="2454246" y="4049721"/>
            <a:ext cx="6400800" cy="1752600"/>
          </a:xfrm>
        </p:spPr>
        <p:txBody>
          <a:bodyPr/>
          <a:lstStyle/>
          <a:p>
            <a:pPr marL="0" indent="0" algn="ctr">
              <a:lnSpc>
                <a:spcPct val="150000"/>
              </a:lnSpc>
              <a:buFont typeface="Arial" charset="0"/>
              <a:buNone/>
            </a:pPr>
            <a:r>
              <a:rPr lang="en-US" altLang="zh-CN" sz="2400" dirty="0" smtClean="0">
                <a:latin typeface="Times New Roman" pitchFamily="18" charset="0"/>
                <a:cs typeface="Times New Roman" pitchFamily="18" charset="0"/>
              </a:rPr>
              <a:t>Academic Office</a:t>
            </a:r>
          </a:p>
          <a:p>
            <a:pPr marL="0" indent="0" algn="ctr">
              <a:lnSpc>
                <a:spcPct val="150000"/>
              </a:lnSpc>
              <a:buFont typeface="Arial" charset="0"/>
              <a:buNone/>
            </a:pPr>
            <a:r>
              <a:rPr lang="en-US" altLang="zh-CN" sz="2400" dirty="0" smtClean="0">
                <a:latin typeface="Times New Roman" pitchFamily="18" charset="0"/>
                <a:cs typeface="Times New Roman" pitchFamily="18" charset="0"/>
              </a:rPr>
              <a:t>International </a:t>
            </a:r>
            <a:r>
              <a:rPr lang="en-US" altLang="zh-CN" sz="2400" dirty="0">
                <a:latin typeface="Times New Roman" pitchFamily="18" charset="0"/>
                <a:cs typeface="Times New Roman" pitchFamily="18" charset="0"/>
              </a:rPr>
              <a:t>School</a:t>
            </a:r>
          </a:p>
          <a:p>
            <a:pPr marL="0" indent="0" algn="ctr">
              <a:lnSpc>
                <a:spcPct val="150000"/>
              </a:lnSpc>
              <a:buFont typeface="Arial" charset="0"/>
              <a:buNone/>
            </a:pPr>
            <a:r>
              <a:rPr lang="en-US" altLang="zh-CN" sz="2400" dirty="0" smtClean="0">
                <a:latin typeface="Times New Roman" pitchFamily="18" charset="0"/>
                <a:cs typeface="Times New Roman" pitchFamily="18" charset="0"/>
              </a:rPr>
              <a:t>September 2020</a:t>
            </a:r>
            <a:endParaRPr lang="zh-CN"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336550" y="434975"/>
            <a:ext cx="5878513" cy="523220"/>
          </a:xfrm>
          <a:prstGeom prst="rect">
            <a:avLst/>
          </a:prstGeom>
          <a:noFill/>
          <a:ln w="9525">
            <a:noFill/>
            <a:miter lim="800000"/>
            <a:headEnd/>
            <a:tailEnd/>
          </a:ln>
        </p:spPr>
        <p:txBody>
          <a:bodyPr>
            <a:spAutoFit/>
          </a:bodyPr>
          <a:lstStyle/>
          <a:p>
            <a:r>
              <a:rPr lang="en-US" altLang="zh-CN" sz="2800" b="1" dirty="0" smtClean="0">
                <a:latin typeface="Times New Roman" pitchFamily="18" charset="0"/>
                <a:ea typeface="华文中宋" pitchFamily="2" charset="-122"/>
              </a:rPr>
              <a:t>Some Forms</a:t>
            </a:r>
          </a:p>
        </p:txBody>
      </p:sp>
      <p:sp>
        <p:nvSpPr>
          <p:cNvPr id="7" name="矩形 6"/>
          <p:cNvSpPr/>
          <p:nvPr/>
        </p:nvSpPr>
        <p:spPr>
          <a:xfrm>
            <a:off x="2987824" y="404664"/>
            <a:ext cx="4148443" cy="646331"/>
          </a:xfrm>
          <a:prstGeom prst="rect">
            <a:avLst/>
          </a:prstGeom>
        </p:spPr>
        <p:txBody>
          <a:bodyPr wrap="none">
            <a:spAutoFit/>
          </a:bodyPr>
          <a:lstStyle/>
          <a:p>
            <a:r>
              <a:rPr lang="en-US" altLang="zh-CN" dirty="0" smtClean="0"/>
              <a:t>Download from the website</a:t>
            </a:r>
          </a:p>
          <a:p>
            <a:r>
              <a:rPr lang="en-US" altLang="zh-CN" dirty="0" smtClean="0"/>
              <a:t>http://ie.hhu.edu.cn/p7352c7346/list.htm</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183592" y="1052736"/>
            <a:ext cx="3302000" cy="4730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99592" y="1484784"/>
            <a:ext cx="3011558" cy="4620394"/>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259632" y="1803102"/>
            <a:ext cx="3549650" cy="4794250"/>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2195736" y="2158702"/>
            <a:ext cx="3390900" cy="4438650"/>
          </a:xfrm>
          <a:prstGeom prst="rect">
            <a:avLst/>
          </a:prstGeom>
          <a:noFill/>
          <a:ln w="9525">
            <a:noFill/>
            <a:miter lim="800000"/>
            <a:headEnd/>
            <a:tailEnd/>
          </a:ln>
        </p:spPr>
      </p:pic>
      <p:pic>
        <p:nvPicPr>
          <p:cNvPr id="14" name="Picture 6"/>
          <p:cNvPicPr>
            <a:picLocks noChangeAspect="1" noChangeArrowheads="1"/>
          </p:cNvPicPr>
          <p:nvPr/>
        </p:nvPicPr>
        <p:blipFill>
          <a:blip r:embed="rId6" cstate="print"/>
          <a:srcRect/>
          <a:stretch>
            <a:fillRect/>
          </a:stretch>
        </p:blipFill>
        <p:spPr bwMode="auto">
          <a:xfrm>
            <a:off x="3059832" y="2564904"/>
            <a:ext cx="3111252" cy="4148336"/>
          </a:xfrm>
          <a:prstGeom prst="rect">
            <a:avLst/>
          </a:prstGeom>
          <a:noFill/>
          <a:ln w="9525">
            <a:noFill/>
            <a:miter lim="800000"/>
            <a:headEnd/>
            <a:tailEnd/>
          </a:ln>
        </p:spPr>
      </p:pic>
      <p:sp>
        <p:nvSpPr>
          <p:cNvPr id="10" name="矩形 9"/>
          <p:cNvSpPr/>
          <p:nvPr/>
        </p:nvSpPr>
        <p:spPr>
          <a:xfrm>
            <a:off x="6035381" y="1669069"/>
            <a:ext cx="28636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dirty="0" smtClean="0"/>
              <a:t>Student ID Card Make-up</a:t>
            </a:r>
            <a:endParaRPr lang="zh-CN" altLang="en-US" dirty="0"/>
          </a:p>
        </p:txBody>
      </p:sp>
      <p:sp>
        <p:nvSpPr>
          <p:cNvPr id="11" name="矩形 10"/>
          <p:cNvSpPr/>
          <p:nvPr/>
        </p:nvSpPr>
        <p:spPr>
          <a:xfrm>
            <a:off x="6019586" y="2380238"/>
            <a:ext cx="28636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dirty="0" smtClean="0"/>
              <a:t>Change Major / Supervisor</a:t>
            </a:r>
            <a:endParaRPr lang="zh-CN" altLang="en-US" dirty="0"/>
          </a:p>
        </p:txBody>
      </p:sp>
      <p:sp>
        <p:nvSpPr>
          <p:cNvPr id="12" name="矩形 11"/>
          <p:cNvSpPr/>
          <p:nvPr/>
        </p:nvSpPr>
        <p:spPr>
          <a:xfrm>
            <a:off x="6035381" y="3140968"/>
            <a:ext cx="28636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dirty="0" smtClean="0"/>
              <a:t>Suspension of Studies</a:t>
            </a:r>
            <a:endParaRPr lang="zh-CN" altLang="en-US" dirty="0"/>
          </a:p>
        </p:txBody>
      </p:sp>
      <p:sp>
        <p:nvSpPr>
          <p:cNvPr id="13" name="矩形 12"/>
          <p:cNvSpPr/>
          <p:nvPr/>
        </p:nvSpPr>
        <p:spPr>
          <a:xfrm>
            <a:off x="6035381" y="3851756"/>
            <a:ext cx="28636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dirty="0" smtClean="0"/>
              <a:t>Resumption </a:t>
            </a:r>
            <a:r>
              <a:rPr lang="en-US" altLang="zh-CN" dirty="0"/>
              <a:t>of </a:t>
            </a:r>
            <a:r>
              <a:rPr lang="en-US" altLang="zh-CN" dirty="0" smtClean="0"/>
              <a:t>Studies</a:t>
            </a:r>
            <a:endParaRPr lang="zh-CN" altLang="en-US" dirty="0"/>
          </a:p>
        </p:txBody>
      </p:sp>
      <p:sp>
        <p:nvSpPr>
          <p:cNvPr id="15" name="矩形 14"/>
          <p:cNvSpPr/>
          <p:nvPr/>
        </p:nvSpPr>
        <p:spPr>
          <a:xfrm>
            <a:off x="6035381" y="4509120"/>
            <a:ext cx="28636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dirty="0" smtClean="0"/>
              <a:t>Quit Studies</a:t>
            </a:r>
            <a:endParaRPr lang="zh-CN" altLang="en-US" dirty="0"/>
          </a:p>
        </p:txBody>
      </p:sp>
      <p:sp>
        <p:nvSpPr>
          <p:cNvPr id="16" name="矩形 15"/>
          <p:cNvSpPr/>
          <p:nvPr/>
        </p:nvSpPr>
        <p:spPr>
          <a:xfrm>
            <a:off x="6067712" y="5229200"/>
            <a:ext cx="28636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dirty="0" smtClean="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linds(horizontal)">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blinds(horizontal)">
                                      <p:cBhvr>
                                        <p:cTn id="22" dur="500"/>
                                        <p:tgtEl>
                                          <p:spTgt spid="30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16"/>
          <p:cNvGrpSpPr>
            <a:grpSpLocks/>
          </p:cNvGrpSpPr>
          <p:nvPr/>
        </p:nvGrpSpPr>
        <p:grpSpPr bwMode="auto">
          <a:xfrm>
            <a:off x="555691" y="252442"/>
            <a:ext cx="5305360" cy="4586286"/>
            <a:chOff x="741428" y="1628775"/>
            <a:chExt cx="5305360" cy="4586288"/>
          </a:xfrm>
        </p:grpSpPr>
        <p:sp>
          <p:nvSpPr>
            <p:cNvPr id="19" name="Freeform 6"/>
            <p:cNvSpPr>
              <a:spLocks/>
            </p:cNvSpPr>
            <p:nvPr/>
          </p:nvSpPr>
          <p:spPr bwMode="gray">
            <a:xfrm>
              <a:off x="3222625" y="32559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buFont typeface="Arial" pitchFamily="34" charset="0"/>
                <a:buNone/>
                <a:defRPr/>
              </a:pPr>
              <a:endParaRPr lang="zh-CN" altLang="en-US">
                <a:latin typeface="Arial" charset="0"/>
              </a:endParaRPr>
            </a:p>
          </p:txBody>
        </p:sp>
        <p:grpSp>
          <p:nvGrpSpPr>
            <p:cNvPr id="17413" name="Group 8"/>
            <p:cNvGrpSpPr>
              <a:grpSpLocks/>
            </p:cNvGrpSpPr>
            <p:nvPr/>
          </p:nvGrpSpPr>
          <p:grpSpPr bwMode="auto">
            <a:xfrm>
              <a:off x="3048000" y="1628775"/>
              <a:ext cx="2998788" cy="1601788"/>
              <a:chOff x="1920" y="1026"/>
              <a:chExt cx="1889" cy="1009"/>
            </a:xfrm>
          </p:grpSpPr>
          <p:grpSp>
            <p:nvGrpSpPr>
              <p:cNvPr id="17418" name="Group 9"/>
              <p:cNvGrpSpPr>
                <a:grpSpLocks/>
              </p:cNvGrpSpPr>
              <p:nvPr/>
            </p:nvGrpSpPr>
            <p:grpSpPr bwMode="auto">
              <a:xfrm>
                <a:off x="1920" y="1026"/>
                <a:ext cx="1889" cy="1009"/>
                <a:chOff x="1997" y="1314"/>
                <a:chExt cx="1889" cy="1009"/>
              </a:xfrm>
            </p:grpSpPr>
            <p:grpSp>
              <p:nvGrpSpPr>
                <p:cNvPr id="17420" name="Group 10"/>
                <p:cNvGrpSpPr>
                  <a:grpSpLocks/>
                </p:cNvGrpSpPr>
                <p:nvPr/>
              </p:nvGrpSpPr>
              <p:grpSpPr bwMode="auto">
                <a:xfrm>
                  <a:off x="1997" y="1404"/>
                  <a:ext cx="1889" cy="919"/>
                  <a:chOff x="1973" y="1027"/>
                  <a:chExt cx="1926" cy="937"/>
                </a:xfrm>
              </p:grpSpPr>
              <p:sp>
                <p:nvSpPr>
                  <p:cNvPr id="32"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buFont typeface="Arial" pitchFamily="34" charset="0"/>
                      <a:buNone/>
                      <a:defRPr/>
                    </a:pPr>
                    <a:endParaRPr lang="zh-CN" altLang="en-US">
                      <a:latin typeface="Arial" charset="0"/>
                    </a:endParaRPr>
                  </a:p>
                </p:txBody>
              </p:sp>
              <p:sp>
                <p:nvSpPr>
                  <p:cNvPr id="33"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buFont typeface="Arial" pitchFamily="34" charset="0"/>
                      <a:buNone/>
                      <a:defRPr/>
                    </a:pPr>
                    <a:endParaRPr lang="zh-CN" altLang="en-US">
                      <a:latin typeface="Arial" charset="0"/>
                    </a:endParaRPr>
                  </a:p>
                </p:txBody>
              </p:sp>
            </p:grpSp>
            <p:sp>
              <p:nvSpPr>
                <p:cNvPr id="28" name="Oval 13"/>
                <p:cNvSpPr>
                  <a:spLocks noChangeArrowheads="1"/>
                </p:cNvSpPr>
                <p:nvPr/>
              </p:nvSpPr>
              <p:spPr bwMode="gray">
                <a:xfrm>
                  <a:off x="2086" y="1314"/>
                  <a:ext cx="1691" cy="845"/>
                </a:xfrm>
                <a:prstGeom prst="ellipse">
                  <a:avLst/>
                </a:prstGeom>
                <a:gradFill rotWithShape="1">
                  <a:gsLst>
                    <a:gs pos="0">
                      <a:schemeClr val="folHlink">
                        <a:gamma/>
                        <a:shade val="46275"/>
                        <a:invGamma/>
                      </a:schemeClr>
                    </a:gs>
                    <a:gs pos="100000">
                      <a:schemeClr val="folHlink"/>
                    </a:gs>
                  </a:gsLst>
                  <a:lin ang="2700000" scaled="1"/>
                </a:gradFill>
                <a:ln w="9525" algn="ctr">
                  <a:noFill/>
                  <a:round/>
                  <a:headEnd/>
                  <a:tailEnd/>
                </a:ln>
                <a:effectLst/>
              </p:spPr>
              <p:txBody>
                <a:bodyPr vert="eaVert" wrap="none" anchor="ctr"/>
                <a:lstStyle/>
                <a:p>
                  <a:pPr>
                    <a:buFont typeface="Arial" pitchFamily="34" charset="0"/>
                    <a:buNone/>
                    <a:defRPr/>
                  </a:pPr>
                  <a:endParaRPr lang="zh-CN" altLang="en-US">
                    <a:latin typeface="Arial" charset="0"/>
                  </a:endParaRPr>
                </a:p>
              </p:txBody>
            </p:sp>
            <p:sp>
              <p:nvSpPr>
                <p:cNvPr id="29" name="Oval 14"/>
                <p:cNvSpPr>
                  <a:spLocks noChangeArrowheads="1"/>
                </p:cNvSpPr>
                <p:nvPr/>
              </p:nvSpPr>
              <p:spPr bwMode="gray">
                <a:xfrm>
                  <a:off x="2108" y="1319"/>
                  <a:ext cx="1650" cy="824"/>
                </a:xfrm>
                <a:prstGeom prst="ellipse">
                  <a:avLst/>
                </a:prstGeom>
                <a:gradFill rotWithShape="1">
                  <a:gsLst>
                    <a:gs pos="0">
                      <a:schemeClr val="folHlink">
                        <a:alpha val="0"/>
                      </a:schemeClr>
                    </a:gs>
                    <a:gs pos="100000">
                      <a:schemeClr val="folHlink">
                        <a:gamma/>
                        <a:tint val="34902"/>
                        <a:invGamma/>
                      </a:schemeClr>
                    </a:gs>
                  </a:gsLst>
                  <a:lin ang="2700000" scaled="1"/>
                </a:gradFill>
                <a:ln w="9525" algn="ctr">
                  <a:noFill/>
                  <a:round/>
                  <a:headEnd/>
                  <a:tailEnd/>
                </a:ln>
                <a:effectLst/>
              </p:spPr>
              <p:txBody>
                <a:bodyPr vert="eaVert" wrap="none" anchor="ctr"/>
                <a:lstStyle/>
                <a:p>
                  <a:pPr>
                    <a:buFont typeface="Arial" pitchFamily="34" charset="0"/>
                    <a:buNone/>
                    <a:defRPr/>
                  </a:pPr>
                  <a:endParaRPr lang="zh-CN" altLang="en-US">
                    <a:latin typeface="Arial" charset="0"/>
                  </a:endParaRPr>
                </a:p>
              </p:txBody>
            </p:sp>
            <p:sp>
              <p:nvSpPr>
                <p:cNvPr id="30" name="Oval 15"/>
                <p:cNvSpPr>
                  <a:spLocks noChangeArrowheads="1"/>
                </p:cNvSpPr>
                <p:nvPr/>
              </p:nvSpPr>
              <p:spPr bwMode="gray">
                <a:xfrm>
                  <a:off x="2125" y="1327"/>
                  <a:ext cx="1570" cy="770"/>
                </a:xfrm>
                <a:prstGeom prst="ellipse">
                  <a:avLst/>
                </a:prstGeom>
                <a:gradFill rotWithShape="1">
                  <a:gsLst>
                    <a:gs pos="0">
                      <a:schemeClr val="folHlink">
                        <a:gamma/>
                        <a:shade val="79216"/>
                        <a:invGamma/>
                      </a:schemeClr>
                    </a:gs>
                    <a:gs pos="100000">
                      <a:schemeClr val="folHlink">
                        <a:alpha val="48000"/>
                      </a:schemeClr>
                    </a:gs>
                  </a:gsLst>
                  <a:lin ang="2700000" scaled="1"/>
                </a:gradFill>
                <a:ln w="9525" algn="ctr">
                  <a:noFill/>
                  <a:round/>
                  <a:headEnd/>
                  <a:tailEnd/>
                </a:ln>
                <a:effectLst/>
              </p:spPr>
              <p:txBody>
                <a:bodyPr vert="eaVert" wrap="none" anchor="ctr"/>
                <a:lstStyle/>
                <a:p>
                  <a:pPr>
                    <a:buFont typeface="Arial" pitchFamily="34" charset="0"/>
                    <a:buNone/>
                    <a:defRPr/>
                  </a:pPr>
                  <a:endParaRPr lang="zh-CN" altLang="en-US">
                    <a:latin typeface="Arial" charset="0"/>
                  </a:endParaRPr>
                </a:p>
              </p:txBody>
            </p:sp>
            <p:sp>
              <p:nvSpPr>
                <p:cNvPr id="31" name="Oval 16"/>
                <p:cNvSpPr>
                  <a:spLocks noChangeArrowheads="1"/>
                </p:cNvSpPr>
                <p:nvPr/>
              </p:nvSpPr>
              <p:spPr bwMode="gray">
                <a:xfrm>
                  <a:off x="2208" y="1344"/>
                  <a:ext cx="1382" cy="624"/>
                </a:xfrm>
                <a:prstGeom prst="ellipse">
                  <a:avLst/>
                </a:prstGeom>
                <a:gradFill rotWithShape="1">
                  <a:gsLst>
                    <a:gs pos="0">
                      <a:schemeClr val="folHlink">
                        <a:gamma/>
                        <a:tint val="0"/>
                        <a:invGamma/>
                      </a:schemeClr>
                    </a:gs>
                    <a:gs pos="100000">
                      <a:schemeClr val="folHlink">
                        <a:alpha val="38000"/>
                      </a:schemeClr>
                    </a:gs>
                  </a:gsLst>
                  <a:lin ang="2700000" scaled="1"/>
                </a:gradFill>
                <a:ln w="9525" algn="ctr">
                  <a:noFill/>
                  <a:round/>
                  <a:headEnd/>
                  <a:tailEnd/>
                </a:ln>
                <a:effectLst/>
              </p:spPr>
              <p:txBody>
                <a:bodyPr vert="eaVert" wrap="none" anchor="ctr"/>
                <a:lstStyle/>
                <a:p>
                  <a:pPr>
                    <a:buFont typeface="Arial" pitchFamily="34" charset="0"/>
                    <a:buNone/>
                    <a:defRPr/>
                  </a:pPr>
                  <a:endParaRPr lang="zh-CN" altLang="en-US">
                    <a:latin typeface="Arial" charset="0"/>
                  </a:endParaRPr>
                </a:p>
              </p:txBody>
            </p:sp>
          </p:grpSp>
          <p:sp>
            <p:nvSpPr>
              <p:cNvPr id="17419" name="Text Box 17"/>
              <p:cNvSpPr txBox="1">
                <a:spLocks noChangeArrowheads="1"/>
              </p:cNvSpPr>
              <p:nvPr/>
            </p:nvSpPr>
            <p:spPr bwMode="auto">
              <a:xfrm>
                <a:off x="2261" y="1118"/>
                <a:ext cx="1200" cy="523"/>
              </a:xfrm>
              <a:prstGeom prst="rect">
                <a:avLst/>
              </a:prstGeom>
              <a:noFill/>
              <a:ln w="9525" algn="ctr">
                <a:noFill/>
                <a:miter lim="800000"/>
                <a:headEnd/>
                <a:tailEnd/>
              </a:ln>
            </p:spPr>
            <p:txBody>
              <a:bodyPr wrap="none">
                <a:spAutoFit/>
              </a:bodyPr>
              <a:lstStyle/>
              <a:p>
                <a:pPr algn="ctr" eaLnBrk="0" hangingPunct="0"/>
                <a:r>
                  <a:rPr lang="en-US" altLang="zh-CN" sz="2400" b="1" dirty="0">
                    <a:latin typeface="Times New Roman" pitchFamily="18" charset="0"/>
                    <a:ea typeface="Gulim" pitchFamily="34" charset="-127"/>
                  </a:rPr>
                  <a:t>Regulations </a:t>
                </a:r>
              </a:p>
              <a:p>
                <a:pPr algn="ctr" eaLnBrk="0" hangingPunct="0"/>
                <a:r>
                  <a:rPr lang="en-US" altLang="zh-CN" sz="2400" b="1" dirty="0">
                    <a:latin typeface="Times New Roman" pitchFamily="18" charset="0"/>
                    <a:ea typeface="Gulim" pitchFamily="34" charset="-127"/>
                  </a:rPr>
                  <a:t>&amp; Handbook</a:t>
                </a:r>
                <a:endParaRPr lang="en-US" altLang="zh-CN" sz="1400" dirty="0">
                  <a:solidFill>
                    <a:srgbClr val="000000"/>
                  </a:solidFill>
                </a:endParaRPr>
              </a:p>
            </p:txBody>
          </p:sp>
        </p:grpSp>
        <p:grpSp>
          <p:nvGrpSpPr>
            <p:cNvPr id="17414" name="Group 18"/>
            <p:cNvGrpSpPr>
              <a:grpSpLocks/>
            </p:cNvGrpSpPr>
            <p:nvPr/>
          </p:nvGrpSpPr>
          <p:grpSpPr bwMode="auto">
            <a:xfrm>
              <a:off x="741428" y="2644775"/>
              <a:ext cx="2555875" cy="3570288"/>
              <a:chOff x="467" y="1666"/>
              <a:chExt cx="1610" cy="2249"/>
            </a:xfrm>
          </p:grpSpPr>
          <p:sp>
            <p:nvSpPr>
              <p:cNvPr id="17416" name="AutoShape 19"/>
              <p:cNvSpPr>
                <a:spLocks noChangeArrowheads="1"/>
              </p:cNvSpPr>
              <p:nvPr/>
            </p:nvSpPr>
            <p:spPr bwMode="auto">
              <a:xfrm>
                <a:off x="467" y="1666"/>
                <a:ext cx="1610" cy="2249"/>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24" name="Text Box 20"/>
              <p:cNvSpPr txBox="1">
                <a:spLocks noChangeArrowheads="1"/>
              </p:cNvSpPr>
              <p:nvPr/>
            </p:nvSpPr>
            <p:spPr bwMode="auto">
              <a:xfrm>
                <a:off x="585" y="1756"/>
                <a:ext cx="1377" cy="2026"/>
              </a:xfrm>
              <a:prstGeom prst="rect">
                <a:avLst/>
              </a:prstGeom>
              <a:noFill/>
              <a:ln w="9525">
                <a:noFill/>
                <a:miter lim="800000"/>
                <a:headEnd/>
                <a:tailEnd/>
              </a:ln>
            </p:spPr>
            <p:txBody>
              <a:bodyPr wrap="square">
                <a:spAutoFit/>
              </a:bodyPr>
              <a:lstStyle/>
              <a:p>
                <a:pPr eaLnBrk="0" hangingPunct="0">
                  <a:lnSpc>
                    <a:spcPct val="150000"/>
                  </a:lnSpc>
                  <a:buFont typeface="Arial" pitchFamily="34" charset="0"/>
                  <a:buNone/>
                  <a:defRPr/>
                </a:pPr>
                <a:r>
                  <a:rPr lang="zh-CN" altLang="en-US" sz="1400" dirty="0">
                    <a:solidFill>
                      <a:srgbClr val="000000"/>
                    </a:solidFill>
                    <a:latin typeface="宋体" pitchFamily="2" charset="-122"/>
                  </a:rPr>
                  <a:t>   本科生学制</a:t>
                </a:r>
                <a:r>
                  <a:rPr lang="en-US" altLang="zh-CN" sz="1400" dirty="0">
                    <a:solidFill>
                      <a:srgbClr val="000000"/>
                    </a:solidFill>
                    <a:latin typeface="宋体" pitchFamily="2" charset="-122"/>
                  </a:rPr>
                  <a:t>4</a:t>
                </a:r>
                <a:r>
                  <a:rPr lang="zh-CN" altLang="en-US" sz="1400" dirty="0">
                    <a:solidFill>
                      <a:srgbClr val="000000"/>
                    </a:solidFill>
                    <a:latin typeface="宋体" pitchFamily="2" charset="-122"/>
                  </a:rPr>
                  <a:t>年，根据</a:t>
                </a:r>
                <a:r>
                  <a:rPr lang="en-US" altLang="zh-CN" sz="1400" dirty="0">
                    <a:solidFill>
                      <a:srgbClr val="000000"/>
                    </a:solidFill>
                    <a:latin typeface="宋体" pitchFamily="2" charset="-122"/>
                  </a:rPr>
                  <a:t>《</a:t>
                </a:r>
                <a:r>
                  <a:rPr lang="zh-CN" altLang="en-US" sz="1400" dirty="0">
                    <a:solidFill>
                      <a:srgbClr val="000000"/>
                    </a:solidFill>
                    <a:latin typeface="宋体" pitchFamily="2" charset="-122"/>
                  </a:rPr>
                  <a:t>河海大学外国留学本科生学籍暂行管理办法</a:t>
                </a:r>
                <a:r>
                  <a:rPr lang="en-US" altLang="zh-CN" sz="1400" dirty="0">
                    <a:solidFill>
                      <a:srgbClr val="000000"/>
                    </a:solidFill>
                    <a:latin typeface="宋体" pitchFamily="2" charset="-122"/>
                  </a:rPr>
                  <a:t>》</a:t>
                </a:r>
                <a:r>
                  <a:rPr lang="zh-CN" altLang="en-US" sz="1400" dirty="0">
                    <a:solidFill>
                      <a:srgbClr val="000000"/>
                    </a:solidFill>
                    <a:latin typeface="宋体" pitchFamily="2" charset="-122"/>
                  </a:rPr>
                  <a:t>第十五条“留学生课程总成绩由平时成绩和期末考试成绩组成，两者各占</a:t>
                </a:r>
                <a:r>
                  <a:rPr lang="en-US" altLang="en-US" sz="1400" dirty="0">
                    <a:solidFill>
                      <a:srgbClr val="000000"/>
                    </a:solidFill>
                    <a:latin typeface="宋体" pitchFamily="2" charset="-122"/>
                  </a:rPr>
                  <a:t>50%</a:t>
                </a:r>
                <a:r>
                  <a:rPr lang="zh-CN" altLang="en-US" sz="1400" dirty="0">
                    <a:solidFill>
                      <a:srgbClr val="000000"/>
                    </a:solidFill>
                    <a:latin typeface="宋体" pitchFamily="2" charset="-122"/>
                  </a:rPr>
                  <a:t>。其中平时成绩由任课教师根据留学生平时到课等情况综合评定”。</a:t>
                </a:r>
                <a:endParaRPr lang="en-US" altLang="zh-CN" sz="1400" dirty="0">
                  <a:solidFill>
                    <a:srgbClr val="000000"/>
                  </a:solidFill>
                  <a:latin typeface="宋体" pitchFamily="2" charset="-122"/>
                </a:endParaRPr>
              </a:p>
              <a:p>
                <a:pPr eaLnBrk="0" hangingPunct="0">
                  <a:buFont typeface="Arial" pitchFamily="34" charset="0"/>
                  <a:buNone/>
                  <a:defRPr/>
                </a:pPr>
                <a:endParaRPr lang="en-US" altLang="zh-CN" sz="1400" dirty="0">
                  <a:solidFill>
                    <a:srgbClr val="000000"/>
                  </a:solidFill>
                </a:endParaRPr>
              </a:p>
            </p:txBody>
          </p:sp>
        </p:grpSp>
        <p:sp>
          <p:nvSpPr>
            <p:cNvPr id="22" name="Freeform 21"/>
            <p:cNvSpPr>
              <a:spLocks/>
            </p:cNvSpPr>
            <p:nvPr/>
          </p:nvSpPr>
          <p:spPr bwMode="gray">
            <a:xfrm flipH="1">
              <a:off x="4875212" y="32559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buFont typeface="Arial" pitchFamily="34" charset="0"/>
                <a:buNone/>
                <a:defRPr/>
              </a:pPr>
              <a:endParaRPr lang="zh-CN" altLang="en-US">
                <a:latin typeface="Arial" charset="0"/>
              </a:endParaRPr>
            </a:p>
          </p:txBody>
        </p:sp>
      </p:grpSp>
      <p:sp>
        <p:nvSpPr>
          <p:cNvPr id="21" name="AutoShape 4"/>
          <p:cNvSpPr>
            <a:spLocks noChangeArrowheads="1"/>
          </p:cNvSpPr>
          <p:nvPr/>
        </p:nvSpPr>
        <p:spPr bwMode="auto">
          <a:xfrm>
            <a:off x="5703936" y="1268760"/>
            <a:ext cx="2482851" cy="3497263"/>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23" name="Text Box 5"/>
          <p:cNvSpPr txBox="1">
            <a:spLocks noChangeArrowheads="1"/>
          </p:cNvSpPr>
          <p:nvPr/>
        </p:nvSpPr>
        <p:spPr bwMode="auto">
          <a:xfrm>
            <a:off x="5740449" y="1381647"/>
            <a:ext cx="2263776" cy="3324225"/>
          </a:xfrm>
          <a:prstGeom prst="rect">
            <a:avLst/>
          </a:prstGeom>
          <a:noFill/>
          <a:ln w="9525">
            <a:noFill/>
            <a:miter lim="800000"/>
            <a:headEnd/>
            <a:tailEnd/>
          </a:ln>
        </p:spPr>
        <p:txBody>
          <a:bodyPr>
            <a:spAutoFit/>
          </a:bodyPr>
          <a:lstStyle/>
          <a:p>
            <a:pPr eaLnBrk="0" hangingPunct="0">
              <a:lnSpc>
                <a:spcPct val="150000"/>
              </a:lnSpc>
              <a:buFont typeface="Arial" pitchFamily="34" charset="0"/>
              <a:buNone/>
              <a:defRPr/>
            </a:pPr>
            <a:r>
              <a:rPr lang="zh-CN" altLang="en-US" sz="1400" dirty="0">
                <a:solidFill>
                  <a:srgbClr val="000000"/>
                </a:solidFill>
                <a:latin typeface="宋体" pitchFamily="2" charset="-122"/>
              </a:rPr>
              <a:t>  留学研究生培养可参考</a:t>
            </a:r>
            <a:r>
              <a:rPr lang="en-US" altLang="zh-CN" sz="1400" dirty="0">
                <a:solidFill>
                  <a:srgbClr val="000000"/>
                </a:solidFill>
                <a:latin typeface="宋体" pitchFamily="2" charset="-122"/>
              </a:rPr>
              <a:t>《</a:t>
            </a:r>
            <a:r>
              <a:rPr lang="zh-CN" altLang="en-US" sz="1400" dirty="0">
                <a:solidFill>
                  <a:srgbClr val="000000"/>
                </a:solidFill>
                <a:latin typeface="宋体" pitchFamily="2" charset="-122"/>
              </a:rPr>
              <a:t>河海大学来华留学研究生论文工作指导手册</a:t>
            </a:r>
            <a:r>
              <a:rPr lang="en-US" altLang="zh-CN" sz="1400" dirty="0">
                <a:solidFill>
                  <a:srgbClr val="000000"/>
                </a:solidFill>
                <a:latin typeface="宋体" pitchFamily="2" charset="-122"/>
              </a:rPr>
              <a:t>》</a:t>
            </a:r>
            <a:r>
              <a:rPr lang="zh-CN" altLang="en-US" sz="1400" dirty="0">
                <a:solidFill>
                  <a:srgbClr val="000000"/>
                </a:solidFill>
                <a:latin typeface="宋体" pitchFamily="2" charset="-122"/>
              </a:rPr>
              <a:t>：   </a:t>
            </a:r>
            <a:endParaRPr lang="en-US" altLang="zh-CN" sz="1400" dirty="0">
              <a:solidFill>
                <a:srgbClr val="000000"/>
              </a:solidFill>
              <a:latin typeface="宋体" pitchFamily="2" charset="-122"/>
            </a:endParaRPr>
          </a:p>
          <a:p>
            <a:pPr eaLnBrk="0" hangingPunct="0">
              <a:lnSpc>
                <a:spcPct val="150000"/>
              </a:lnSpc>
              <a:buFont typeface="Arial" pitchFamily="34" charset="0"/>
              <a:buNone/>
              <a:defRPr/>
            </a:pPr>
            <a:r>
              <a:rPr lang="en-US" altLang="zh-CN" sz="1400" dirty="0">
                <a:solidFill>
                  <a:srgbClr val="000000"/>
                </a:solidFill>
                <a:latin typeface="宋体" pitchFamily="2" charset="-122"/>
              </a:rPr>
              <a:t>    </a:t>
            </a:r>
            <a:r>
              <a:rPr lang="zh-CN" altLang="en-US" sz="1400" dirty="0">
                <a:solidFill>
                  <a:srgbClr val="000000"/>
                </a:solidFill>
                <a:latin typeface="宋体" pitchFamily="2" charset="-122"/>
              </a:rPr>
              <a:t>硕士研究生学制</a:t>
            </a:r>
            <a:r>
              <a:rPr lang="en-US" altLang="zh-CN" sz="1400" dirty="0">
                <a:solidFill>
                  <a:srgbClr val="000000"/>
                </a:solidFill>
                <a:latin typeface="宋体" pitchFamily="2" charset="-122"/>
              </a:rPr>
              <a:t>3</a:t>
            </a:r>
            <a:r>
              <a:rPr lang="zh-CN" altLang="en-US" sz="1400" dirty="0">
                <a:solidFill>
                  <a:srgbClr val="000000"/>
                </a:solidFill>
                <a:latin typeface="宋体" pitchFamily="2" charset="-122"/>
              </a:rPr>
              <a:t>年，毕业需要</a:t>
            </a:r>
            <a:r>
              <a:rPr lang="en-US" altLang="zh-CN" sz="1400" dirty="0">
                <a:solidFill>
                  <a:srgbClr val="000000"/>
                </a:solidFill>
                <a:latin typeface="宋体" pitchFamily="2" charset="-122"/>
              </a:rPr>
              <a:t>28</a:t>
            </a:r>
            <a:r>
              <a:rPr lang="zh-CN" altLang="en-US" sz="1400" dirty="0">
                <a:solidFill>
                  <a:srgbClr val="000000"/>
                </a:solidFill>
                <a:latin typeface="宋体" pitchFamily="2" charset="-122"/>
              </a:rPr>
              <a:t>个学分，</a:t>
            </a:r>
            <a:r>
              <a:rPr lang="zh-CN" altLang="en-US" sz="1400" dirty="0">
                <a:latin typeface="宋体" pitchFamily="2" charset="-122"/>
              </a:rPr>
              <a:t>申请学位时对其发表学术论文不做明确要求。</a:t>
            </a:r>
            <a:endParaRPr lang="en-US" altLang="zh-CN" sz="1400" dirty="0">
              <a:latin typeface="宋体" pitchFamily="2" charset="-122"/>
            </a:endParaRPr>
          </a:p>
          <a:p>
            <a:pPr eaLnBrk="0" hangingPunct="0">
              <a:lnSpc>
                <a:spcPct val="150000"/>
              </a:lnSpc>
              <a:buFont typeface="Arial" pitchFamily="34" charset="0"/>
              <a:buNone/>
              <a:defRPr/>
            </a:pPr>
            <a:r>
              <a:rPr lang="zh-CN" altLang="en-US" sz="1400" dirty="0">
                <a:solidFill>
                  <a:srgbClr val="000000"/>
                </a:solidFill>
                <a:latin typeface="宋体" pitchFamily="2" charset="-122"/>
              </a:rPr>
              <a:t>    博士研究生学制</a:t>
            </a:r>
            <a:r>
              <a:rPr lang="en-US" altLang="zh-CN" sz="1400" dirty="0">
                <a:solidFill>
                  <a:srgbClr val="000000"/>
                </a:solidFill>
                <a:latin typeface="宋体" pitchFamily="2" charset="-122"/>
              </a:rPr>
              <a:t>4</a:t>
            </a:r>
            <a:r>
              <a:rPr lang="zh-CN" altLang="en-US" sz="1400" dirty="0">
                <a:solidFill>
                  <a:srgbClr val="000000"/>
                </a:solidFill>
                <a:latin typeface="宋体" pitchFamily="2" charset="-122"/>
              </a:rPr>
              <a:t>年，毕业需要</a:t>
            </a:r>
            <a:r>
              <a:rPr lang="en-US" altLang="zh-CN" sz="1400" dirty="0">
                <a:solidFill>
                  <a:srgbClr val="000000"/>
                </a:solidFill>
                <a:latin typeface="宋体" pitchFamily="2" charset="-122"/>
              </a:rPr>
              <a:t>15</a:t>
            </a:r>
            <a:r>
              <a:rPr lang="zh-CN" altLang="en-US" sz="1400" dirty="0">
                <a:solidFill>
                  <a:srgbClr val="000000"/>
                </a:solidFill>
                <a:latin typeface="宋体" pitchFamily="2" charset="-122"/>
              </a:rPr>
              <a:t>个学分，</a:t>
            </a:r>
            <a:r>
              <a:rPr lang="zh-CN" altLang="en-US" sz="1400" dirty="0">
                <a:latin typeface="宋体" pitchFamily="2" charset="-122"/>
              </a:rPr>
              <a:t>申请学位时需满足</a:t>
            </a:r>
            <a:r>
              <a:rPr lang="zh-CN" altLang="en-US" sz="1400" b="1" u="sng" dirty="0">
                <a:solidFill>
                  <a:srgbClr val="FF0000"/>
                </a:solidFill>
                <a:latin typeface="宋体" pitchFamily="2" charset="-122"/>
                <a:hlinkClick r:id="rId2" action="ppaction://hlinksldjump"/>
              </a:rPr>
              <a:t>以下条件</a:t>
            </a:r>
            <a:r>
              <a:rPr lang="zh-CN" altLang="en-US" sz="1400" dirty="0">
                <a:latin typeface="宋体" pitchFamily="2" charset="-122"/>
              </a:rPr>
              <a:t>：</a:t>
            </a:r>
            <a:endParaRPr lang="en-US" altLang="zh-CN" sz="1400" dirty="0">
              <a:solidFill>
                <a:srgbClr val="000000"/>
              </a:solidFill>
              <a:latin typeface="宋体" pitchFamily="2" charset="-122"/>
            </a:endParaRPr>
          </a:p>
        </p:txBody>
      </p:sp>
      <p:sp>
        <p:nvSpPr>
          <p:cNvPr id="20" name="矩形 19"/>
          <p:cNvSpPr/>
          <p:nvPr/>
        </p:nvSpPr>
        <p:spPr>
          <a:xfrm>
            <a:off x="550784" y="4766023"/>
            <a:ext cx="3312013"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dirty="0" smtClean="0"/>
              <a:t>The duration of undergraduate program is </a:t>
            </a:r>
            <a:r>
              <a:rPr lang="en-US" altLang="zh-CN" dirty="0"/>
              <a:t>4 years.</a:t>
            </a:r>
          </a:p>
          <a:p>
            <a:r>
              <a:rPr lang="en-US" altLang="zh-CN" dirty="0"/>
              <a:t>The total score of the </a:t>
            </a:r>
            <a:r>
              <a:rPr lang="en-US" altLang="zh-CN" dirty="0" smtClean="0"/>
              <a:t>bachelor‘s courses </a:t>
            </a:r>
            <a:r>
              <a:rPr lang="en-US" altLang="zh-CN" dirty="0"/>
              <a:t>consists of </a:t>
            </a:r>
            <a:r>
              <a:rPr lang="en-US" altLang="zh-CN" dirty="0" smtClean="0"/>
              <a:t>attendance (</a:t>
            </a:r>
            <a:r>
              <a:rPr lang="en-US" altLang="zh-CN" dirty="0"/>
              <a:t>50</a:t>
            </a:r>
            <a:r>
              <a:rPr lang="en-US" altLang="zh-CN" dirty="0" smtClean="0"/>
              <a:t>%) and final </a:t>
            </a:r>
            <a:r>
              <a:rPr lang="en-US" altLang="zh-CN" dirty="0"/>
              <a:t>examination </a:t>
            </a:r>
            <a:r>
              <a:rPr lang="en-US" altLang="zh-CN" dirty="0" smtClean="0"/>
              <a:t>score (50%).</a:t>
            </a:r>
            <a:endParaRPr lang="en-US" altLang="zh-CN" dirty="0"/>
          </a:p>
        </p:txBody>
      </p:sp>
      <p:sp>
        <p:nvSpPr>
          <p:cNvPr id="25" name="矩形 24"/>
          <p:cNvSpPr/>
          <p:nvPr/>
        </p:nvSpPr>
        <p:spPr>
          <a:xfrm>
            <a:off x="4427984" y="4741538"/>
            <a:ext cx="4349991"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dirty="0"/>
              <a:t>The </a:t>
            </a:r>
            <a:r>
              <a:rPr lang="en-US" altLang="zh-CN" dirty="0" smtClean="0"/>
              <a:t>master program is </a:t>
            </a:r>
            <a:r>
              <a:rPr lang="en-US" altLang="zh-CN" dirty="0"/>
              <a:t>3 </a:t>
            </a:r>
            <a:r>
              <a:rPr lang="en-US" altLang="zh-CN" dirty="0" smtClean="0"/>
              <a:t>years </a:t>
            </a:r>
            <a:r>
              <a:rPr lang="en-US" altLang="zh-CN" dirty="0"/>
              <a:t>and 28 credits are required for </a:t>
            </a:r>
            <a:r>
              <a:rPr lang="en-US" altLang="zh-CN" dirty="0" smtClean="0"/>
              <a:t>the application of degree. </a:t>
            </a:r>
          </a:p>
          <a:p>
            <a:r>
              <a:rPr lang="en-US" altLang="zh-CN" dirty="0" smtClean="0"/>
              <a:t>The doctoral program is 4 years and 15 </a:t>
            </a:r>
            <a:r>
              <a:rPr lang="en-US" altLang="zh-CN" dirty="0"/>
              <a:t>credits are required </a:t>
            </a:r>
            <a:r>
              <a:rPr lang="en-US" altLang="zh-CN" dirty="0" smtClean="0"/>
              <a:t>for </a:t>
            </a:r>
            <a:r>
              <a:rPr lang="en-US" altLang="zh-CN" dirty="0"/>
              <a:t>the application of </a:t>
            </a:r>
            <a:r>
              <a:rPr lang="en-US" altLang="zh-CN" dirty="0" smtClean="0"/>
              <a:t>degree</a:t>
            </a:r>
            <a:r>
              <a:rPr lang="en-US" altLang="zh-CN" dirty="0"/>
              <a:t>. To apply for a </a:t>
            </a:r>
            <a:r>
              <a:rPr lang="en-US" altLang="zh-CN" dirty="0" smtClean="0"/>
              <a:t>doctoral degree</a:t>
            </a:r>
            <a:r>
              <a:rPr lang="en-US" altLang="zh-CN" dirty="0"/>
              <a:t>, the following conditions should be met</a:t>
            </a:r>
            <a:r>
              <a:rPr lang="en-US" altLang="zh-CN" dirty="0" smtClean="0"/>
              <a:t>:</a:t>
            </a:r>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81"/>
          <p:cNvGrpSpPr>
            <a:grpSpLocks/>
          </p:cNvGrpSpPr>
          <p:nvPr/>
        </p:nvGrpSpPr>
        <p:grpSpPr bwMode="auto">
          <a:xfrm>
            <a:off x="300038" y="1003300"/>
            <a:ext cx="7886700" cy="5688013"/>
            <a:chOff x="774647" y="1968480"/>
            <a:chExt cx="7886809" cy="5687901"/>
          </a:xfrm>
        </p:grpSpPr>
        <p:sp>
          <p:nvSpPr>
            <p:cNvPr id="18436" name="AutoShape 3"/>
            <p:cNvSpPr>
              <a:spLocks noChangeArrowheads="1"/>
            </p:cNvSpPr>
            <p:nvPr/>
          </p:nvSpPr>
          <p:spPr bwMode="gray">
            <a:xfrm>
              <a:off x="4864104" y="2808279"/>
              <a:ext cx="3797352" cy="4600638"/>
            </a:xfrm>
            <a:prstGeom prst="roundRect">
              <a:avLst>
                <a:gd name="adj" fmla="val 8014"/>
              </a:avLst>
            </a:prstGeom>
            <a:solidFill>
              <a:srgbClr val="F8F8F8"/>
            </a:solidFill>
            <a:ln w="9525">
              <a:solidFill>
                <a:srgbClr val="FFC000"/>
              </a:solidFill>
              <a:round/>
              <a:headEnd/>
              <a:tailEnd/>
            </a:ln>
          </p:spPr>
          <p:txBody>
            <a:bodyPr wrap="none" anchor="ctr"/>
            <a:lstStyle/>
            <a:p>
              <a:endParaRPr lang="zh-CN" altLang="en-US"/>
            </a:p>
          </p:txBody>
        </p:sp>
        <p:grpSp>
          <p:nvGrpSpPr>
            <p:cNvPr id="18437" name="Group 5"/>
            <p:cNvGrpSpPr>
              <a:grpSpLocks/>
            </p:cNvGrpSpPr>
            <p:nvPr/>
          </p:nvGrpSpPr>
          <p:grpSpPr bwMode="auto">
            <a:xfrm>
              <a:off x="774647" y="1968480"/>
              <a:ext cx="3760839" cy="657234"/>
              <a:chOff x="752" y="1413"/>
              <a:chExt cx="1321" cy="294"/>
            </a:xfrm>
          </p:grpSpPr>
          <p:sp>
            <p:nvSpPr>
              <p:cNvPr id="67"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charset="0"/>
                  <a:ea typeface="宋体" charset="-122"/>
                </a:endParaRPr>
              </a:p>
            </p:txBody>
          </p:sp>
          <p:sp>
            <p:nvSpPr>
              <p:cNvPr id="68"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buFont typeface="Arial" pitchFamily="34" charset="0"/>
                  <a:buNone/>
                  <a:defRPr/>
                </a:pPr>
                <a:endParaRPr lang="zh-CN" altLang="en-US">
                  <a:latin typeface="Arial" charset="0"/>
                  <a:ea typeface="宋体" charset="-122"/>
                </a:endParaRPr>
              </a:p>
            </p:txBody>
          </p:sp>
          <p:sp>
            <p:nvSpPr>
              <p:cNvPr id="69"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buFont typeface="Arial" pitchFamily="34" charset="0"/>
                  <a:buNone/>
                  <a:defRPr/>
                </a:pPr>
                <a:endParaRPr lang="zh-CN" altLang="en-US">
                  <a:latin typeface="Arial" charset="0"/>
                  <a:ea typeface="宋体" charset="-122"/>
                </a:endParaRPr>
              </a:p>
            </p:txBody>
          </p:sp>
        </p:grpSp>
        <p:grpSp>
          <p:nvGrpSpPr>
            <p:cNvPr id="4" name="Group 9"/>
            <p:cNvGrpSpPr>
              <a:grpSpLocks/>
            </p:cNvGrpSpPr>
            <p:nvPr/>
          </p:nvGrpSpPr>
          <p:grpSpPr bwMode="auto">
            <a:xfrm>
              <a:off x="4827591" y="1968481"/>
              <a:ext cx="3760839" cy="657234"/>
              <a:chOff x="3623" y="1413"/>
              <a:chExt cx="1321" cy="294"/>
            </a:xfrm>
            <a:solidFill>
              <a:srgbClr val="FFC000"/>
            </a:solidFill>
          </p:grpSpPr>
          <p:sp>
            <p:nvSpPr>
              <p:cNvPr id="71" name="AutoShape 10"/>
              <p:cNvSpPr>
                <a:spLocks noChangeArrowheads="1"/>
              </p:cNvSpPr>
              <p:nvPr/>
            </p:nvSpPr>
            <p:spPr bwMode="gray">
              <a:xfrm>
                <a:off x="3623" y="1413"/>
                <a:ext cx="1321" cy="294"/>
              </a:xfrm>
              <a:prstGeom prst="roundRect">
                <a:avLst>
                  <a:gd name="adj" fmla="val 50000"/>
                </a:avLst>
              </a:prstGeom>
              <a:grpFill/>
              <a:ln w="12700">
                <a:solidFill>
                  <a:srgbClr val="FFC000"/>
                </a:solidFill>
                <a:round/>
                <a:headEnd/>
                <a:tailEnd/>
              </a:ln>
              <a:effectLst>
                <a:outerShdw dist="53882" dir="2700000" algn="ctr" rotWithShape="0">
                  <a:srgbClr val="292929">
                    <a:alpha val="50000"/>
                  </a:srgbClr>
                </a:outerShdw>
              </a:effectLst>
            </p:spPr>
            <p:txBody>
              <a:bodyPr wrap="none" anchor="ctr"/>
              <a:lstStyle/>
              <a:p>
                <a:pPr>
                  <a:buFont typeface="Arial" pitchFamily="34" charset="0"/>
                  <a:buNone/>
                  <a:defRPr/>
                </a:pPr>
                <a:endParaRPr lang="zh-CN" altLang="en-US">
                  <a:latin typeface="Arial" charset="0"/>
                  <a:ea typeface="宋体" charset="-122"/>
                </a:endParaRPr>
              </a:p>
            </p:txBody>
          </p:sp>
          <p:sp>
            <p:nvSpPr>
              <p:cNvPr id="72" name="AutoShape 11"/>
              <p:cNvSpPr>
                <a:spLocks noChangeArrowheads="1"/>
              </p:cNvSpPr>
              <p:nvPr/>
            </p:nvSpPr>
            <p:spPr bwMode="gray">
              <a:xfrm flipH="1">
                <a:off x="4878" y="1457"/>
                <a:ext cx="59" cy="204"/>
              </a:xfrm>
              <a:prstGeom prst="moon">
                <a:avLst>
                  <a:gd name="adj" fmla="val 22032"/>
                </a:avLst>
              </a:prstGeom>
              <a:grpFill/>
              <a:ln w="9525">
                <a:solidFill>
                  <a:srgbClr val="FFC000"/>
                </a:solidFill>
                <a:miter lim="800000"/>
                <a:headEnd/>
                <a:tailEnd/>
              </a:ln>
              <a:effectLst/>
            </p:spPr>
            <p:txBody>
              <a:bodyPr wrap="none" anchor="ctr"/>
              <a:lstStyle/>
              <a:p>
                <a:pPr>
                  <a:buFont typeface="Arial" pitchFamily="34" charset="0"/>
                  <a:buNone/>
                  <a:defRPr/>
                </a:pPr>
                <a:endParaRPr lang="zh-CN" altLang="en-US">
                  <a:latin typeface="Arial" charset="0"/>
                  <a:ea typeface="宋体" charset="-122"/>
                </a:endParaRPr>
              </a:p>
            </p:txBody>
          </p:sp>
          <p:sp>
            <p:nvSpPr>
              <p:cNvPr id="73" name="AutoShape 12"/>
              <p:cNvSpPr>
                <a:spLocks noChangeArrowheads="1"/>
              </p:cNvSpPr>
              <p:nvPr/>
            </p:nvSpPr>
            <p:spPr bwMode="gray">
              <a:xfrm>
                <a:off x="3637" y="1457"/>
                <a:ext cx="59" cy="204"/>
              </a:xfrm>
              <a:prstGeom prst="moon">
                <a:avLst>
                  <a:gd name="adj" fmla="val 22032"/>
                </a:avLst>
              </a:prstGeom>
              <a:grpFill/>
              <a:ln w="9525">
                <a:solidFill>
                  <a:srgbClr val="FFC000"/>
                </a:solidFill>
                <a:miter lim="800000"/>
                <a:headEnd/>
                <a:tailEnd/>
              </a:ln>
              <a:effectLst/>
            </p:spPr>
            <p:txBody>
              <a:bodyPr wrap="none" anchor="ctr"/>
              <a:lstStyle/>
              <a:p>
                <a:pPr>
                  <a:buFont typeface="Arial" pitchFamily="34" charset="0"/>
                  <a:buNone/>
                  <a:defRPr/>
                </a:pPr>
                <a:endParaRPr lang="zh-CN" altLang="en-US">
                  <a:latin typeface="Arial" charset="0"/>
                  <a:ea typeface="宋体" charset="-122"/>
                </a:endParaRPr>
              </a:p>
            </p:txBody>
          </p:sp>
        </p:grpSp>
        <p:sp>
          <p:nvSpPr>
            <p:cNvPr id="18439" name="AutoShape 13"/>
            <p:cNvSpPr>
              <a:spLocks noChangeArrowheads="1"/>
            </p:cNvSpPr>
            <p:nvPr/>
          </p:nvSpPr>
          <p:spPr bwMode="gray">
            <a:xfrm>
              <a:off x="774648" y="2771766"/>
              <a:ext cx="3797352" cy="4637151"/>
            </a:xfrm>
            <a:prstGeom prst="roundRect">
              <a:avLst>
                <a:gd name="adj" fmla="val 8014"/>
              </a:avLst>
            </a:prstGeom>
            <a:solidFill>
              <a:srgbClr val="F8F8F8"/>
            </a:solidFill>
            <a:ln w="9525">
              <a:solidFill>
                <a:schemeClr val="accent2"/>
              </a:solidFill>
              <a:round/>
              <a:headEnd/>
              <a:tailEnd/>
            </a:ln>
          </p:spPr>
          <p:txBody>
            <a:bodyPr wrap="none" anchor="ctr"/>
            <a:lstStyle/>
            <a:p>
              <a:endParaRPr lang="zh-CN" altLang="en-US"/>
            </a:p>
          </p:txBody>
        </p:sp>
        <p:sp>
          <p:nvSpPr>
            <p:cNvPr id="18440" name="Text Box 18"/>
            <p:cNvSpPr txBox="1">
              <a:spLocks noChangeArrowheads="1"/>
            </p:cNvSpPr>
            <p:nvPr/>
          </p:nvSpPr>
          <p:spPr bwMode="black">
            <a:xfrm>
              <a:off x="993725" y="2041504"/>
              <a:ext cx="3432222" cy="584188"/>
            </a:xfrm>
            <a:prstGeom prst="rect">
              <a:avLst/>
            </a:prstGeom>
            <a:noFill/>
            <a:ln w="9525" algn="ctr">
              <a:noFill/>
              <a:miter lim="800000"/>
              <a:headEnd/>
              <a:tailEnd/>
            </a:ln>
          </p:spPr>
          <p:txBody>
            <a:bodyPr>
              <a:spAutoFit/>
            </a:bodyPr>
            <a:lstStyle/>
            <a:p>
              <a:pPr algn="ctr">
                <a:spcBef>
                  <a:spcPct val="50000"/>
                </a:spcBef>
              </a:pPr>
              <a:r>
                <a:rPr lang="zh-CN" altLang="en-US" sz="1600" dirty="0">
                  <a:solidFill>
                    <a:schemeClr val="bg1"/>
                  </a:solidFill>
                  <a:latin typeface="Times New Roman" pitchFamily="18" charset="0"/>
                  <a:ea typeface="黑体" pitchFamily="49" charset="-122"/>
                </a:rPr>
                <a:t>理学、工学学科门类博士 </a:t>
              </a:r>
              <a:r>
                <a:rPr lang="en-US" altLang="zh-CN" sz="1600" dirty="0">
                  <a:solidFill>
                    <a:schemeClr val="bg1"/>
                  </a:solidFill>
                  <a:latin typeface="Times New Roman" pitchFamily="18" charset="0"/>
                  <a:ea typeface="黑体" pitchFamily="49" charset="-122"/>
                </a:rPr>
                <a:t>doctor degree in science and engineering</a:t>
              </a:r>
              <a:endParaRPr lang="en-US" altLang="zh-CN" sz="1600" b="1" dirty="0">
                <a:solidFill>
                  <a:schemeClr val="bg1"/>
                </a:solidFill>
                <a:latin typeface="Times New Roman" pitchFamily="18" charset="0"/>
                <a:ea typeface="黑体" pitchFamily="49" charset="-122"/>
              </a:endParaRPr>
            </a:p>
          </p:txBody>
        </p:sp>
        <p:sp>
          <p:nvSpPr>
            <p:cNvPr id="18441" name="Text Box 19"/>
            <p:cNvSpPr txBox="1">
              <a:spLocks noChangeArrowheads="1"/>
            </p:cNvSpPr>
            <p:nvPr/>
          </p:nvSpPr>
          <p:spPr bwMode="gray">
            <a:xfrm>
              <a:off x="920699" y="3106696"/>
              <a:ext cx="3505248" cy="4062332"/>
            </a:xfrm>
            <a:prstGeom prst="rect">
              <a:avLst/>
            </a:prstGeom>
            <a:noFill/>
            <a:ln w="9525" algn="ctr">
              <a:noFill/>
              <a:miter lim="800000"/>
              <a:headEnd/>
              <a:tailEnd/>
            </a:ln>
          </p:spPr>
          <p:txBody>
            <a:bodyPr>
              <a:spAutoFit/>
            </a:bodyPr>
            <a:lstStyle/>
            <a:p>
              <a:pPr eaLnBrk="0" hangingPunct="0">
                <a:spcAft>
                  <a:spcPts val="600"/>
                </a:spcAft>
              </a:pPr>
              <a:r>
                <a:rPr lang="zh-CN" altLang="en-US" sz="1400" dirty="0">
                  <a:latin typeface="Times New Roman" pitchFamily="18" charset="0"/>
                </a:rPr>
                <a:t>        申请理学、工学学科门类博士学位者，发表的学术论文应符合以下条件之一：①有两篇学术论文被</a:t>
              </a:r>
              <a:r>
                <a:rPr lang="en-US" altLang="zh-CN" sz="1400" dirty="0">
                  <a:latin typeface="Times New Roman" pitchFamily="18" charset="0"/>
                </a:rPr>
                <a:t>EI</a:t>
              </a:r>
              <a:r>
                <a:rPr lang="zh-CN" altLang="en-US" sz="1400" dirty="0">
                  <a:latin typeface="Times New Roman" pitchFamily="18" charset="0"/>
                </a:rPr>
                <a:t>收录；②有一篇学术论文被</a:t>
              </a:r>
              <a:r>
                <a:rPr lang="en-US" altLang="zh-CN" sz="1400" dirty="0">
                  <a:latin typeface="Times New Roman" pitchFamily="18" charset="0"/>
                </a:rPr>
                <a:t>EI</a:t>
              </a:r>
              <a:r>
                <a:rPr lang="zh-CN" altLang="en-US" sz="1400" dirty="0">
                  <a:latin typeface="Times New Roman" pitchFamily="18" charset="0"/>
                </a:rPr>
                <a:t>收录和</a:t>
              </a:r>
              <a:r>
                <a:rPr lang="en-US" altLang="zh-CN" sz="1400" dirty="0">
                  <a:latin typeface="Times New Roman" pitchFamily="18" charset="0"/>
                </a:rPr>
                <a:t>2</a:t>
              </a:r>
              <a:r>
                <a:rPr lang="zh-CN" altLang="en-US" sz="1400" dirty="0">
                  <a:latin typeface="Times New Roman" pitchFamily="18" charset="0"/>
                </a:rPr>
                <a:t>篇学术论文发表在中信所检索源学术期刊或国外学术期刊；③有三篇学术论文发表在中信所检索源学术期刊或国外学术期刊上。</a:t>
              </a:r>
              <a:endParaRPr lang="en-US" altLang="zh-CN" sz="1400" dirty="0">
                <a:latin typeface="Times New Roman" pitchFamily="18" charset="0"/>
              </a:endParaRPr>
            </a:p>
            <a:p>
              <a:pPr>
                <a:spcAft>
                  <a:spcPts val="600"/>
                </a:spcAft>
              </a:pPr>
              <a:r>
                <a:rPr lang="en-US" altLang="zh-CN" sz="1400" dirty="0">
                  <a:latin typeface="Times New Roman" pitchFamily="18" charset="0"/>
                </a:rPr>
                <a:t>a.       Two papers are included in Engineering Index (EI)  </a:t>
              </a:r>
            </a:p>
            <a:p>
              <a:pPr>
                <a:spcAft>
                  <a:spcPts val="600"/>
                </a:spcAft>
              </a:pPr>
              <a:r>
                <a:rPr lang="en-US" altLang="zh-CN" sz="1400" dirty="0">
                  <a:latin typeface="Times New Roman" pitchFamily="18" charset="0"/>
                </a:rPr>
                <a:t>b.       One paper is included in EI and two papers are published in Institute of Scientific and Technical Information of China (ISTIC) retrieval source academic journals or foreign academic journals </a:t>
              </a:r>
            </a:p>
            <a:p>
              <a:pPr>
                <a:spcAft>
                  <a:spcPts val="600"/>
                </a:spcAft>
              </a:pPr>
              <a:r>
                <a:rPr lang="en-US" altLang="zh-CN" sz="1400" dirty="0">
                  <a:latin typeface="Times New Roman" pitchFamily="18" charset="0"/>
                </a:rPr>
                <a:t>c.       Three papers are published in ISTIC retrieval source academic journals </a:t>
              </a:r>
            </a:p>
            <a:p>
              <a:pPr eaLnBrk="0" hangingPunct="0"/>
              <a:endParaRPr lang="en-US" altLang="zh-CN" sz="1400" dirty="0">
                <a:solidFill>
                  <a:srgbClr val="1C1C1C"/>
                </a:solidFill>
                <a:latin typeface="Times New Roman" pitchFamily="18" charset="0"/>
                <a:cs typeface="Arial" charset="0"/>
              </a:endParaRPr>
            </a:p>
          </p:txBody>
        </p:sp>
        <p:sp>
          <p:nvSpPr>
            <p:cNvPr id="18442" name="Text Box 18"/>
            <p:cNvSpPr txBox="1">
              <a:spLocks noChangeArrowheads="1"/>
            </p:cNvSpPr>
            <p:nvPr/>
          </p:nvSpPr>
          <p:spPr bwMode="black">
            <a:xfrm>
              <a:off x="4937130" y="2041504"/>
              <a:ext cx="3687813" cy="584188"/>
            </a:xfrm>
            <a:prstGeom prst="rect">
              <a:avLst/>
            </a:prstGeom>
            <a:noFill/>
            <a:ln w="9525" algn="ctr">
              <a:noFill/>
              <a:miter lim="800000"/>
              <a:headEnd/>
              <a:tailEnd/>
            </a:ln>
          </p:spPr>
          <p:txBody>
            <a:bodyPr>
              <a:spAutoFit/>
            </a:bodyPr>
            <a:lstStyle/>
            <a:p>
              <a:pPr algn="ctr">
                <a:spcBef>
                  <a:spcPct val="50000"/>
                </a:spcBef>
              </a:pPr>
              <a:r>
                <a:rPr lang="zh-CN" altLang="en-US" sz="1600" dirty="0">
                  <a:latin typeface="Times New Roman" pitchFamily="18" charset="0"/>
                  <a:ea typeface="黑体" pitchFamily="49" charset="-122"/>
                </a:rPr>
                <a:t>法学、管理学学科门类博士 </a:t>
              </a:r>
              <a:r>
                <a:rPr lang="en-US" altLang="zh-CN" sz="1600" dirty="0">
                  <a:latin typeface="Times New Roman" pitchFamily="18" charset="0"/>
                  <a:ea typeface="黑体" pitchFamily="49" charset="-122"/>
                </a:rPr>
                <a:t>doctor degree in law and managem</a:t>
              </a:r>
              <a:r>
                <a:rPr lang="en-US" altLang="zh-CN" sz="1600" dirty="0"/>
                <a:t>ent</a:t>
              </a:r>
              <a:endParaRPr lang="en-US" altLang="zh-CN" sz="1600" b="1" dirty="0">
                <a:cs typeface="Arial" charset="0"/>
              </a:endParaRPr>
            </a:p>
          </p:txBody>
        </p:sp>
        <p:sp>
          <p:nvSpPr>
            <p:cNvPr id="18443" name="Text Box 19"/>
            <p:cNvSpPr txBox="1">
              <a:spLocks noChangeArrowheads="1"/>
            </p:cNvSpPr>
            <p:nvPr/>
          </p:nvSpPr>
          <p:spPr bwMode="gray">
            <a:xfrm>
              <a:off x="5010156" y="2824126"/>
              <a:ext cx="3505248" cy="4832255"/>
            </a:xfrm>
            <a:prstGeom prst="rect">
              <a:avLst/>
            </a:prstGeom>
            <a:noFill/>
            <a:ln w="9525" algn="ctr">
              <a:noFill/>
              <a:miter lim="800000"/>
              <a:headEnd/>
              <a:tailEnd/>
            </a:ln>
          </p:spPr>
          <p:txBody>
            <a:bodyPr>
              <a:spAutoFit/>
            </a:bodyPr>
            <a:lstStyle/>
            <a:p>
              <a:pPr eaLnBrk="0" hangingPunct="0"/>
              <a:r>
                <a:rPr lang="zh-CN" altLang="en-US" sz="1400" dirty="0">
                  <a:latin typeface="Times New Roman" pitchFamily="18" charset="0"/>
                </a:rPr>
                <a:t>        申请法学、管理学学科门类的博士学位者，发表的学术论文应符合以下条件之一：①有</a:t>
              </a:r>
              <a:r>
                <a:rPr lang="en-US" altLang="zh-CN" sz="1400" dirty="0">
                  <a:latin typeface="Times New Roman" pitchFamily="18" charset="0"/>
                </a:rPr>
                <a:t>2</a:t>
              </a:r>
              <a:r>
                <a:rPr lang="zh-CN" altLang="en-US" sz="1400" dirty="0">
                  <a:latin typeface="Times New Roman" pitchFamily="18" charset="0"/>
                </a:rPr>
                <a:t>篇学术论文被</a:t>
              </a:r>
              <a:r>
                <a:rPr lang="en-US" altLang="zh-CN" sz="1400" dirty="0">
                  <a:latin typeface="Times New Roman" pitchFamily="18" charset="0"/>
                </a:rPr>
                <a:t>EI</a:t>
              </a:r>
              <a:r>
                <a:rPr lang="zh-CN" altLang="en-US" sz="1400" dirty="0">
                  <a:latin typeface="Times New Roman" pitchFamily="18" charset="0"/>
                </a:rPr>
                <a:t>收录或发表在</a:t>
              </a:r>
              <a:r>
                <a:rPr lang="en-US" altLang="zh-CN" sz="1400" dirty="0">
                  <a:latin typeface="Times New Roman" pitchFamily="18" charset="0"/>
                </a:rPr>
                <a:t>CSSCI</a:t>
              </a:r>
              <a:r>
                <a:rPr lang="zh-CN" altLang="en-US" sz="1400" dirty="0">
                  <a:latin typeface="Times New Roman" pitchFamily="18" charset="0"/>
                </a:rPr>
                <a:t>检索源期刊上；②有</a:t>
              </a:r>
              <a:r>
                <a:rPr lang="en-US" altLang="zh-CN" sz="1400" dirty="0">
                  <a:latin typeface="Times New Roman" pitchFamily="18" charset="0"/>
                </a:rPr>
                <a:t>1</a:t>
              </a:r>
              <a:r>
                <a:rPr lang="zh-CN" altLang="en-US" sz="1400" dirty="0">
                  <a:latin typeface="Times New Roman" pitchFamily="18" charset="0"/>
                </a:rPr>
                <a:t>篇学术论文被</a:t>
              </a:r>
              <a:r>
                <a:rPr lang="en-US" altLang="zh-CN" sz="1400" dirty="0">
                  <a:latin typeface="Times New Roman" pitchFamily="18" charset="0"/>
                </a:rPr>
                <a:t>EI</a:t>
              </a:r>
              <a:r>
                <a:rPr lang="zh-CN" altLang="en-US" sz="1400" dirty="0">
                  <a:latin typeface="Times New Roman" pitchFamily="18" charset="0"/>
                </a:rPr>
                <a:t>收录和</a:t>
              </a:r>
              <a:r>
                <a:rPr lang="en-US" altLang="zh-CN" sz="1400" dirty="0">
                  <a:latin typeface="Times New Roman" pitchFamily="18" charset="0"/>
                </a:rPr>
                <a:t>2</a:t>
              </a:r>
              <a:r>
                <a:rPr lang="zh-CN" altLang="en-US" sz="1400" dirty="0">
                  <a:latin typeface="Times New Roman" pitchFamily="18" charset="0"/>
                </a:rPr>
                <a:t>篇学术论文发表在中文核心期刊或国外学术期刊；③有一篇学术论文发表在</a:t>
              </a:r>
              <a:r>
                <a:rPr lang="en-US" altLang="zh-CN" sz="1400" dirty="0">
                  <a:latin typeface="Times New Roman" pitchFamily="18" charset="0"/>
                </a:rPr>
                <a:t>CSSCI</a:t>
              </a:r>
              <a:r>
                <a:rPr lang="zh-CN" altLang="en-US" sz="1400" dirty="0">
                  <a:latin typeface="Times New Roman" pitchFamily="18" charset="0"/>
                </a:rPr>
                <a:t>检索源期刊上和</a:t>
              </a:r>
              <a:r>
                <a:rPr lang="en-US" altLang="zh-CN" sz="1400" dirty="0">
                  <a:latin typeface="Times New Roman" pitchFamily="18" charset="0"/>
                </a:rPr>
                <a:t>2</a:t>
              </a:r>
              <a:r>
                <a:rPr lang="zh-CN" altLang="en-US" sz="1400" dirty="0">
                  <a:latin typeface="Times New Roman" pitchFamily="18" charset="0"/>
                </a:rPr>
                <a:t>篇学术论文发表在中文核心期刊或国外学术期刊。④有</a:t>
              </a:r>
              <a:r>
                <a:rPr lang="en-US" altLang="zh-CN" sz="1400" dirty="0">
                  <a:latin typeface="Times New Roman" pitchFamily="18" charset="0"/>
                </a:rPr>
                <a:t>3</a:t>
              </a:r>
              <a:r>
                <a:rPr lang="zh-CN" altLang="en-US" sz="1400" dirty="0">
                  <a:latin typeface="Times New Roman" pitchFamily="18" charset="0"/>
                </a:rPr>
                <a:t>篇学术论文发表在中文核心期刊或国外学术期刊上。</a:t>
              </a:r>
              <a:endParaRPr lang="en-US" altLang="zh-CN" sz="1400" dirty="0">
                <a:latin typeface="Times New Roman" pitchFamily="18" charset="0"/>
              </a:endParaRPr>
            </a:p>
            <a:p>
              <a:r>
                <a:rPr lang="en-US" altLang="zh-CN" sz="1400" dirty="0">
                  <a:latin typeface="Times New Roman" pitchFamily="18" charset="0"/>
                </a:rPr>
                <a:t>a.       Two papers are included in EI or published in Chinese Social Sciences Citation Index (CSSCI)</a:t>
              </a:r>
            </a:p>
            <a:p>
              <a:r>
                <a:rPr lang="en-US" altLang="zh-CN" sz="1400" dirty="0">
                  <a:latin typeface="Times New Roman" pitchFamily="18" charset="0"/>
                </a:rPr>
                <a:t>b.       One paper is included in EI and two papers are published in Chinese Core Journals or foreign academic journals </a:t>
              </a:r>
            </a:p>
            <a:p>
              <a:r>
                <a:rPr lang="en-US" altLang="zh-CN" sz="1400" dirty="0">
                  <a:latin typeface="Times New Roman" pitchFamily="18" charset="0"/>
                </a:rPr>
                <a:t>c.       One paper is published in CSSCI and two papers are published in Chinese Core Journals or foreign academic journals </a:t>
              </a:r>
            </a:p>
            <a:p>
              <a:r>
                <a:rPr lang="en-US" altLang="zh-CN" sz="1400" dirty="0">
                  <a:latin typeface="Times New Roman" pitchFamily="18" charset="0"/>
                </a:rPr>
                <a:t>d.       Three papers are published in Chinese Core Journals or foreign academic journals.</a:t>
              </a:r>
            </a:p>
            <a:p>
              <a:pPr eaLnBrk="0" hangingPunct="0"/>
              <a:endParaRPr lang="en-US" altLang="zh-CN" sz="1400" dirty="0">
                <a:solidFill>
                  <a:srgbClr val="1C1C1C"/>
                </a:solidFill>
                <a:latin typeface="Times New Roman" pitchFamily="18" charset="0"/>
                <a:ea typeface="黑体" pitchFamily="49" charset="-122"/>
              </a:endParaRPr>
            </a:p>
          </p:txBody>
        </p:sp>
        <p:sp>
          <p:nvSpPr>
            <p:cNvPr id="80" name="AutoShape 7"/>
            <p:cNvSpPr>
              <a:spLocks noChangeArrowheads="1"/>
            </p:cNvSpPr>
            <p:nvPr/>
          </p:nvSpPr>
          <p:spPr bwMode="gray">
            <a:xfrm flipH="1">
              <a:off x="8383946" y="2096648"/>
              <a:ext cx="167971" cy="456040"/>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buFont typeface="Arial" pitchFamily="34" charset="0"/>
                <a:buNone/>
                <a:defRPr/>
              </a:pPr>
              <a:endParaRPr lang="zh-CN" altLang="en-US">
                <a:latin typeface="Arial" charset="0"/>
                <a:ea typeface="宋体" charset="-122"/>
              </a:endParaRPr>
            </a:p>
          </p:txBody>
        </p:sp>
        <p:sp>
          <p:nvSpPr>
            <p:cNvPr id="81" name="AutoShape 8"/>
            <p:cNvSpPr>
              <a:spLocks noChangeArrowheads="1"/>
            </p:cNvSpPr>
            <p:nvPr/>
          </p:nvSpPr>
          <p:spPr bwMode="gray">
            <a:xfrm>
              <a:off x="4900617" y="2078019"/>
              <a:ext cx="167971" cy="456040"/>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buFont typeface="Arial" pitchFamily="34" charset="0"/>
                <a:buNone/>
                <a:defRPr/>
              </a:pPr>
              <a:endParaRPr lang="zh-CN" altLang="en-US">
                <a:latin typeface="Arial" charset="0"/>
                <a:ea typeface="宋体" charset="-122"/>
              </a:endParaRPr>
            </a:p>
          </p:txBody>
        </p:sp>
      </p:grpSp>
      <p:sp>
        <p:nvSpPr>
          <p:cNvPr id="18435" name="TextBox 82"/>
          <p:cNvSpPr txBox="1">
            <a:spLocks noChangeArrowheads="1"/>
          </p:cNvSpPr>
          <p:nvPr/>
        </p:nvSpPr>
        <p:spPr bwMode="auto">
          <a:xfrm>
            <a:off x="153988" y="69850"/>
            <a:ext cx="7558087" cy="830263"/>
          </a:xfrm>
          <a:prstGeom prst="rect">
            <a:avLst/>
          </a:prstGeom>
          <a:noFill/>
          <a:ln w="9525">
            <a:noFill/>
            <a:miter lim="800000"/>
            <a:headEnd/>
            <a:tailEnd/>
          </a:ln>
        </p:spPr>
        <p:txBody>
          <a:bodyPr>
            <a:spAutoFit/>
          </a:bodyPr>
          <a:lstStyle/>
          <a:p>
            <a:r>
              <a:rPr lang="en-US" altLang="zh-CN" sz="2400" b="1" dirty="0">
                <a:latin typeface="Times New Roman" pitchFamily="18" charset="0"/>
                <a:cs typeface="Times New Roman" pitchFamily="18" charset="0"/>
              </a:rPr>
              <a:t>International doctoral candidates should satisfy the following conditions when apply for degree</a:t>
            </a:r>
            <a:endParaRPr lang="zh-CN" altLang="en-US" sz="2400" b="1" dirty="0">
              <a:latin typeface="Times New Roman" pitchFamily="18" charset="0"/>
              <a:cs typeface="Times New Roman" pitchFamily="18" charset="0"/>
            </a:endParaRPr>
          </a:p>
        </p:txBody>
      </p:sp>
      <p:sp>
        <p:nvSpPr>
          <p:cNvPr id="2" name="文本框 1">
            <a:extLst>
              <a:ext uri="{FF2B5EF4-FFF2-40B4-BE49-F238E27FC236}">
                <a16:creationId xmlns:a16="http://schemas.microsoft.com/office/drawing/2014/main" xmlns="" id="{56A1269B-5BA4-4980-ADBF-359ADF07DB7B}"/>
              </a:ext>
            </a:extLst>
          </p:cNvPr>
          <p:cNvSpPr txBox="1"/>
          <p:nvPr/>
        </p:nvSpPr>
        <p:spPr>
          <a:xfrm>
            <a:off x="579993" y="1862756"/>
            <a:ext cx="3130673" cy="1754326"/>
          </a:xfrm>
          <a:prstGeom prst="rect">
            <a:avLst/>
          </a:prstGeom>
          <a:solidFill>
            <a:srgbClr val="3366FF"/>
          </a:solidFill>
        </p:spPr>
        <p:txBody>
          <a:bodyPr wrap="square" rtlCol="0">
            <a:spAutoFit/>
          </a:bodyPr>
          <a:lstStyle/>
          <a:p>
            <a:r>
              <a:rPr lang="zh-CN" altLang="en-US" b="1" dirty="0">
                <a:solidFill>
                  <a:srgbClr val="FFFF00"/>
                </a:solidFill>
              </a:rPr>
              <a:t>请注意所发表的论文要求</a:t>
            </a:r>
            <a:endParaRPr lang="en-US" altLang="zh-CN" b="1" dirty="0">
              <a:solidFill>
                <a:srgbClr val="FFFF00"/>
              </a:solidFill>
            </a:endParaRPr>
          </a:p>
          <a:p>
            <a:pPr marL="285750" indent="-285750">
              <a:buFont typeface="Arial" panose="020B0604020202020204" pitchFamily="34" charset="0"/>
              <a:buChar char="•"/>
            </a:pPr>
            <a:r>
              <a:rPr lang="zh-CN" altLang="en-US" b="1" dirty="0">
                <a:solidFill>
                  <a:srgbClr val="FFFF00"/>
                </a:solidFill>
              </a:rPr>
              <a:t>学生第一作者</a:t>
            </a:r>
            <a:r>
              <a:rPr lang="en-US" altLang="zh-CN" b="1" dirty="0">
                <a:solidFill>
                  <a:srgbClr val="FFFF00"/>
                </a:solidFill>
              </a:rPr>
              <a:t>;</a:t>
            </a:r>
          </a:p>
          <a:p>
            <a:pPr marL="285750" indent="-285750">
              <a:buFont typeface="Arial" panose="020B0604020202020204" pitchFamily="34" charset="0"/>
              <a:buChar char="•"/>
            </a:pPr>
            <a:r>
              <a:rPr lang="zh-CN" altLang="en-US" b="1" dirty="0">
                <a:solidFill>
                  <a:srgbClr val="FFFF00"/>
                </a:solidFill>
              </a:rPr>
              <a:t>学生第二作者，指导教师第一作者</a:t>
            </a:r>
            <a:r>
              <a:rPr lang="en-US" altLang="zh-CN" b="1" dirty="0">
                <a:solidFill>
                  <a:srgbClr val="FFFF00"/>
                </a:solidFill>
              </a:rPr>
              <a:t>;</a:t>
            </a:r>
          </a:p>
          <a:p>
            <a:pPr marL="285750" indent="-285750">
              <a:buFont typeface="Arial" panose="020B0604020202020204" pitchFamily="34" charset="0"/>
              <a:buChar char="•"/>
            </a:pPr>
            <a:r>
              <a:rPr lang="zh-CN" altLang="en-US" b="1" dirty="0">
                <a:solidFill>
                  <a:srgbClr val="FFFF00"/>
                </a:solidFill>
              </a:rPr>
              <a:t>第一作者署名单位为河海大学。</a:t>
            </a:r>
          </a:p>
        </p:txBody>
      </p:sp>
      <p:sp>
        <p:nvSpPr>
          <p:cNvPr id="3" name="矩形 2">
            <a:extLst>
              <a:ext uri="{FF2B5EF4-FFF2-40B4-BE49-F238E27FC236}">
                <a16:creationId xmlns:a16="http://schemas.microsoft.com/office/drawing/2014/main" xmlns="" id="{BA366DAD-A87C-4D5D-AB08-F078E03226BB}"/>
              </a:ext>
            </a:extLst>
          </p:cNvPr>
          <p:cNvSpPr/>
          <p:nvPr/>
        </p:nvSpPr>
        <p:spPr>
          <a:xfrm>
            <a:off x="4443964" y="1770088"/>
            <a:ext cx="3608039" cy="2031325"/>
          </a:xfrm>
          <a:prstGeom prst="rect">
            <a:avLst/>
          </a:prstGeom>
          <a:solidFill>
            <a:srgbClr val="3366FF"/>
          </a:solidFill>
        </p:spPr>
        <p:txBody>
          <a:bodyPr wrap="square">
            <a:spAutoFit/>
          </a:bodyPr>
          <a:lstStyle/>
          <a:p>
            <a:r>
              <a:rPr lang="en-US" altLang="zh-CN" dirty="0">
                <a:solidFill>
                  <a:srgbClr val="FFFF00"/>
                </a:solidFill>
                <a:latin typeface="Times New Roman" panose="02020603050405020304" pitchFamily="18" charset="0"/>
              </a:rPr>
              <a:t>The paper published requires:</a:t>
            </a:r>
          </a:p>
          <a:p>
            <a:pPr marL="285750" indent="-285750">
              <a:buFont typeface="Arial" panose="020B0604020202020204" pitchFamily="34" charset="0"/>
              <a:buChar char="•"/>
            </a:pPr>
            <a:r>
              <a:rPr lang="en-US" altLang="zh-CN" dirty="0">
                <a:solidFill>
                  <a:srgbClr val="FFFF00"/>
                </a:solidFill>
                <a:latin typeface="Times New Roman" panose="02020603050405020304" pitchFamily="18" charset="0"/>
              </a:rPr>
              <a:t>The student as the first author </a:t>
            </a:r>
          </a:p>
          <a:p>
            <a:pPr marL="285750" indent="-285750">
              <a:buFont typeface="Arial" panose="020B0604020202020204" pitchFamily="34" charset="0"/>
              <a:buChar char="•"/>
            </a:pPr>
            <a:r>
              <a:rPr lang="en-US" altLang="zh-CN" dirty="0">
                <a:solidFill>
                  <a:srgbClr val="FFFF00"/>
                </a:solidFill>
                <a:latin typeface="Times New Roman" panose="02020603050405020304" pitchFamily="18" charset="0"/>
              </a:rPr>
              <a:t>The student as the second author and</a:t>
            </a:r>
            <a:r>
              <a:rPr lang="zh-CN" altLang="en-US" dirty="0">
                <a:solidFill>
                  <a:srgbClr val="FFFF00"/>
                </a:solidFill>
                <a:latin typeface="Times New Roman" panose="02020603050405020304" pitchFamily="18" charset="0"/>
              </a:rPr>
              <a:t> </a:t>
            </a:r>
            <a:r>
              <a:rPr lang="en-US" altLang="zh-CN" dirty="0">
                <a:solidFill>
                  <a:srgbClr val="FFFF00"/>
                </a:solidFill>
                <a:latin typeface="Times New Roman" panose="02020603050405020304" pitchFamily="18" charset="0"/>
              </a:rPr>
              <a:t>the</a:t>
            </a:r>
            <a:r>
              <a:rPr lang="zh-CN" altLang="en-US" dirty="0">
                <a:solidFill>
                  <a:srgbClr val="FFFF00"/>
                </a:solidFill>
                <a:latin typeface="Times New Roman" panose="02020603050405020304" pitchFamily="18" charset="0"/>
              </a:rPr>
              <a:t> </a:t>
            </a:r>
            <a:r>
              <a:rPr lang="en-US" altLang="zh-CN" dirty="0">
                <a:solidFill>
                  <a:srgbClr val="FFFF00"/>
                </a:solidFill>
                <a:latin typeface="Times New Roman" panose="02020603050405020304" pitchFamily="18" charset="0"/>
              </a:rPr>
              <a:t>the supervisor as the first author </a:t>
            </a:r>
          </a:p>
          <a:p>
            <a:pPr marL="285750" indent="-285750">
              <a:buFont typeface="Arial" panose="020B0604020202020204" pitchFamily="34" charset="0"/>
              <a:buChar char="•"/>
            </a:pPr>
            <a:r>
              <a:rPr lang="en-US" altLang="zh-CN" dirty="0">
                <a:solidFill>
                  <a:srgbClr val="FFFF00"/>
                </a:solidFill>
                <a:latin typeface="Times New Roman" panose="02020603050405020304" pitchFamily="18" charset="0"/>
              </a:rPr>
              <a:t>The first affiliated institution should be </a:t>
            </a:r>
            <a:r>
              <a:rPr lang="en-US" altLang="zh-CN" dirty="0" err="1">
                <a:solidFill>
                  <a:srgbClr val="FFFF00"/>
                </a:solidFill>
                <a:latin typeface="Times New Roman" panose="02020603050405020304" pitchFamily="18" charset="0"/>
              </a:rPr>
              <a:t>Hohai</a:t>
            </a:r>
            <a:r>
              <a:rPr lang="en-US" altLang="zh-CN" dirty="0">
                <a:solidFill>
                  <a:srgbClr val="FFFF00"/>
                </a:solidFill>
                <a:latin typeface="Times New Roman" panose="02020603050405020304" pitchFamily="18" charset="0"/>
              </a:rPr>
              <a:t> University</a:t>
            </a:r>
            <a:r>
              <a:rPr lang="en-US" altLang="zh-CN" b="1" dirty="0">
                <a:solidFill>
                  <a:srgbClr val="FFFF00"/>
                </a:solidFill>
                <a:latin typeface="Times New Roman" panose="02020603050405020304" pitchFamily="18" charset="0"/>
              </a:rPr>
              <a:t>.</a:t>
            </a:r>
            <a:endParaRPr lang="zh-CN" alt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1322388" y="361950"/>
            <a:ext cx="5695950" cy="593725"/>
          </a:xfrm>
          <a:prstGeom prst="roundRect">
            <a:avLst>
              <a:gd name="adj" fmla="val 16667"/>
            </a:avLst>
          </a:prstGeom>
          <a:solidFill>
            <a:schemeClr val="accent2">
              <a:lumMod val="40000"/>
              <a:lumOff val="60000"/>
            </a:schemeClr>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8" name="Text Box 27"/>
          <p:cNvSpPr txBox="1">
            <a:spLocks noChangeArrowheads="1"/>
          </p:cNvSpPr>
          <p:nvPr/>
        </p:nvSpPr>
        <p:spPr bwMode="auto">
          <a:xfrm>
            <a:off x="2089150" y="471488"/>
            <a:ext cx="4656138" cy="45720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ct val="50000"/>
              </a:spcBef>
              <a:buClr>
                <a:schemeClr val="tx1"/>
              </a:buClr>
              <a:buFont typeface="Arial" pitchFamily="34" charset="0"/>
              <a:buNone/>
              <a:defRPr/>
            </a:pPr>
            <a:r>
              <a:rPr lang="en-US" altLang="zh-CN" sz="2400" dirty="0"/>
              <a:t>Courses Arrangement</a:t>
            </a:r>
            <a:endParaRPr lang="en-US" sz="2400" b="1" dirty="0">
              <a:solidFill>
                <a:srgbClr val="FFFFFF"/>
              </a:solidFill>
            </a:endParaRPr>
          </a:p>
        </p:txBody>
      </p:sp>
      <p:sp>
        <p:nvSpPr>
          <p:cNvPr id="10" name="TextBox 8">
            <a:extLst>
              <a:ext uri="{FF2B5EF4-FFF2-40B4-BE49-F238E27FC236}">
                <a16:creationId xmlns:a16="http://schemas.microsoft.com/office/drawing/2014/main" xmlns="" id="{274D06BC-DA23-4D5E-864F-0CD00613ACDE}"/>
              </a:ext>
            </a:extLst>
          </p:cNvPr>
          <p:cNvSpPr txBox="1"/>
          <p:nvPr/>
        </p:nvSpPr>
        <p:spPr>
          <a:xfrm>
            <a:off x="3779912" y="1502381"/>
            <a:ext cx="4392488" cy="1323439"/>
          </a:xfrm>
          <a:prstGeom prst="rect">
            <a:avLst/>
          </a:prstGeom>
          <a:noFill/>
        </p:spPr>
        <p:txBody>
          <a:bodyPr wrap="square" rtlCol="0">
            <a:spAutoFit/>
          </a:bodyPr>
          <a:lstStyle/>
          <a:p>
            <a:pPr algn="just" eaLnBrk="0" hangingPunct="0"/>
            <a:r>
              <a:rPr lang="en-US" altLang="zh-CN" sz="2000" dirty="0">
                <a:latin typeface="Times New Roman" pitchFamily="18" charset="0"/>
                <a:cs typeface="Times New Roman" pitchFamily="18" charset="0"/>
              </a:rPr>
              <a:t>In our </a:t>
            </a:r>
            <a:r>
              <a:rPr lang="en-US" altLang="zh-CN" sz="2000" dirty="0" err="1">
                <a:latin typeface="Times New Roman" pitchFamily="18" charset="0"/>
                <a:cs typeface="Times New Roman" pitchFamily="18" charset="0"/>
              </a:rPr>
              <a:t>wechat</a:t>
            </a:r>
            <a:r>
              <a:rPr lang="en-US" altLang="zh-CN" sz="2000" dirty="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河海国教院</a:t>
            </a:r>
            <a:r>
              <a:rPr lang="en-US" altLang="zh-CN" sz="2000" dirty="0" smtClean="0">
                <a:latin typeface="Times New Roman" pitchFamily="18" charset="0"/>
                <a:cs typeface="Times New Roman" pitchFamily="18" charset="0"/>
              </a:rPr>
              <a:t>”, </a:t>
            </a:r>
            <a:r>
              <a:rPr lang="en-US" altLang="zh-CN" sz="2000" dirty="0">
                <a:latin typeface="Times New Roman" pitchFamily="18" charset="0"/>
                <a:cs typeface="Times New Roman" pitchFamily="18" charset="0"/>
              </a:rPr>
              <a:t>you can find the function “</a:t>
            </a:r>
            <a:r>
              <a:rPr lang="en-US" altLang="zh-CN" sz="2000" dirty="0" err="1">
                <a:latin typeface="Times New Roman" pitchFamily="18" charset="0"/>
                <a:cs typeface="Times New Roman" pitchFamily="18" charset="0"/>
              </a:rPr>
              <a:t>StudyHHU</a:t>
            </a:r>
            <a:r>
              <a:rPr lang="en-US" altLang="zh-CN" sz="2000" dirty="0">
                <a:latin typeface="Times New Roman" pitchFamily="18" charset="0"/>
                <a:cs typeface="Times New Roman" pitchFamily="18" charset="0"/>
              </a:rPr>
              <a:t>”. Let us explore more information about the courses and online system together!</a:t>
            </a:r>
            <a:endParaRPr lang="zh-CN" altLang="en-U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2540000" cy="517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descr="http://ie.hhu.edu.cn/_upload/article/images/52/7c/0f46c10a436b81bff9288555556c/d4ec85eb-425c-4057-93de-ea54ce5152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40968"/>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81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14"/>
          <p:cNvSpPr>
            <a:spLocks noChangeArrowheads="1"/>
          </p:cNvSpPr>
          <p:nvPr/>
        </p:nvSpPr>
        <p:spPr bwMode="auto">
          <a:xfrm>
            <a:off x="1259632" y="2420888"/>
            <a:ext cx="7083475" cy="821342"/>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55" name="Text Box 28"/>
          <p:cNvSpPr txBox="1">
            <a:spLocks noChangeArrowheads="1"/>
          </p:cNvSpPr>
          <p:nvPr/>
        </p:nvSpPr>
        <p:spPr bwMode="auto">
          <a:xfrm>
            <a:off x="1907704" y="2420888"/>
            <a:ext cx="6192688" cy="1200329"/>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spcBef>
                <a:spcPts val="0"/>
              </a:spcBef>
              <a:buClr>
                <a:schemeClr val="tx1"/>
              </a:buClr>
              <a:buFont typeface="Arial" pitchFamily="34" charset="0"/>
              <a:buNone/>
              <a:defRPr/>
            </a:pPr>
            <a:r>
              <a:rPr lang="en-US" altLang="en-US" sz="2400" dirty="0" smtClean="0">
                <a:solidFill>
                  <a:schemeClr val="bg1"/>
                </a:solidFill>
              </a:rPr>
              <a:t>2.</a:t>
            </a:r>
            <a:r>
              <a:rPr lang="zh-CN" altLang="en-US" sz="2400" dirty="0" smtClean="0">
                <a:solidFill>
                  <a:schemeClr val="bg1"/>
                </a:solidFill>
              </a:rPr>
              <a:t> </a:t>
            </a:r>
            <a:r>
              <a:rPr lang="en-US" altLang="zh-CN" sz="2400" b="1" dirty="0" smtClean="0">
                <a:solidFill>
                  <a:schemeClr val="bg1"/>
                </a:solidFill>
              </a:rPr>
              <a:t>Bachelor Courses Arrangement</a:t>
            </a:r>
          </a:p>
          <a:p>
            <a:r>
              <a:rPr lang="zh-CN" altLang="en-US" sz="2400" b="1" dirty="0" smtClean="0">
                <a:solidFill>
                  <a:schemeClr val="bg1"/>
                </a:solidFill>
              </a:rPr>
              <a:t>本科生课程</a:t>
            </a:r>
            <a:endParaRPr lang="en-US" altLang="zh-CN" sz="2400" b="1" dirty="0" smtClean="0">
              <a:solidFill>
                <a:schemeClr val="bg1"/>
              </a:solidFill>
            </a:endParaRPr>
          </a:p>
          <a:p>
            <a:pPr marL="457200" indent="-457200">
              <a:spcBef>
                <a:spcPts val="0"/>
              </a:spcBef>
              <a:buClr>
                <a:schemeClr val="tx1"/>
              </a:buClr>
              <a:buFont typeface="Arial" pitchFamily="34" charset="0"/>
              <a:buNone/>
              <a:defRPr/>
            </a:pP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4"/>
          <p:cNvSpPr>
            <a:spLocks noChangeArrowheads="1"/>
          </p:cNvSpPr>
          <p:nvPr/>
        </p:nvSpPr>
        <p:spPr bwMode="auto">
          <a:xfrm>
            <a:off x="1176338" y="361950"/>
            <a:ext cx="5221287" cy="593725"/>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6" name="Text Box 26"/>
          <p:cNvSpPr txBox="1">
            <a:spLocks noChangeArrowheads="1"/>
          </p:cNvSpPr>
          <p:nvPr/>
        </p:nvSpPr>
        <p:spPr bwMode="auto">
          <a:xfrm>
            <a:off x="1906588" y="433388"/>
            <a:ext cx="4052887" cy="45720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ct val="50000"/>
              </a:spcBef>
              <a:buClr>
                <a:schemeClr val="tx1"/>
              </a:buClr>
              <a:buFont typeface="Arial" pitchFamily="34" charset="0"/>
              <a:buNone/>
              <a:defRPr/>
            </a:pPr>
            <a:r>
              <a:rPr lang="en-US" sz="2400" b="1" dirty="0">
                <a:solidFill>
                  <a:srgbClr val="FFFFFF"/>
                </a:solidFill>
              </a:rPr>
              <a:t>Bachelor </a:t>
            </a:r>
            <a:r>
              <a:rPr lang="en-US" altLang="zh-CN" sz="2400" dirty="0">
                <a:solidFill>
                  <a:schemeClr val="bg1"/>
                </a:solidFill>
              </a:rPr>
              <a:t>Courses Arrangement</a:t>
            </a:r>
            <a:endParaRPr lang="en-US" sz="2400" b="1" dirty="0">
              <a:solidFill>
                <a:schemeClr val="bg1"/>
              </a:solidFill>
            </a:endParaRPr>
          </a:p>
        </p:txBody>
      </p:sp>
      <p:sp>
        <p:nvSpPr>
          <p:cNvPr id="9" name="TextBox 8"/>
          <p:cNvSpPr txBox="1"/>
          <p:nvPr/>
        </p:nvSpPr>
        <p:spPr>
          <a:xfrm>
            <a:off x="373005" y="1238220"/>
            <a:ext cx="5221359" cy="954107"/>
          </a:xfrm>
          <a:prstGeom prst="rect">
            <a:avLst/>
          </a:prstGeom>
          <a:noFill/>
        </p:spPr>
        <p:txBody>
          <a:bodyPr wrap="square" rtlCol="0">
            <a:spAutoFit/>
          </a:bodyPr>
          <a:lstStyle/>
          <a:p>
            <a:pPr algn="just" eaLnBrk="0" hangingPunct="0"/>
            <a:r>
              <a:rPr lang="en-US" altLang="zh-CN" sz="1400" dirty="0">
                <a:latin typeface="Times New Roman" pitchFamily="18" charset="0"/>
                <a:cs typeface="Times New Roman" pitchFamily="18" charset="0"/>
              </a:rPr>
              <a:t>Courses of the first year are arranged by International School. From the second year, all the bachelor students should take courses with Chinese students. At the beginning of every semester from the second year, you should also go to your college to get timetable.</a:t>
            </a:r>
            <a:endParaRPr lang="zh-CN" altLang="en-US" sz="1400" dirty="0"/>
          </a:p>
        </p:txBody>
      </p:sp>
      <p:sp>
        <p:nvSpPr>
          <p:cNvPr id="10" name="TextBox 9"/>
          <p:cNvSpPr txBox="1"/>
          <p:nvPr/>
        </p:nvSpPr>
        <p:spPr>
          <a:xfrm>
            <a:off x="5302260" y="2479662"/>
            <a:ext cx="3578274" cy="1477328"/>
          </a:xfrm>
          <a:prstGeom prst="rect">
            <a:avLst/>
          </a:prstGeom>
          <a:noFill/>
        </p:spPr>
        <p:txBody>
          <a:bodyPr wrap="square" rtlCol="0">
            <a:spAutoFit/>
          </a:bodyPr>
          <a:lstStyle/>
          <a:p>
            <a:pPr algn="just" eaLnBrk="0" hangingPunct="0"/>
            <a:r>
              <a:rPr lang="zh-CN" altLang="en-US" dirty="0">
                <a:latin typeface="Times New Roman" pitchFamily="18" charset="0"/>
                <a:cs typeface="Times New Roman" pitchFamily="18" charset="0"/>
              </a:rPr>
              <a:t>本科生一年级的课程由国际教育学院安排。从二年级起，所有留学本科生与中国学生同堂上课。从二年级起，每学期开学时，请去专业学院领取课表。</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709268736"/>
              </p:ext>
            </p:extLst>
          </p:nvPr>
        </p:nvGraphicFramePr>
        <p:xfrm>
          <a:off x="285720" y="2214554"/>
          <a:ext cx="4714907" cy="4241800"/>
        </p:xfrm>
        <a:graphic>
          <a:graphicData uri="http://schemas.openxmlformats.org/drawingml/2006/table">
            <a:tbl>
              <a:tblPr/>
              <a:tblGrid>
                <a:gridCol w="405791">
                  <a:extLst>
                    <a:ext uri="{9D8B030D-6E8A-4147-A177-3AD203B41FA5}">
                      <a16:colId xmlns:a16="http://schemas.microsoft.com/office/drawing/2014/main" xmlns="" val="20000"/>
                    </a:ext>
                  </a:extLst>
                </a:gridCol>
                <a:gridCol w="463761">
                  <a:extLst>
                    <a:ext uri="{9D8B030D-6E8A-4147-A177-3AD203B41FA5}">
                      <a16:colId xmlns:a16="http://schemas.microsoft.com/office/drawing/2014/main" xmlns="" val="20001"/>
                    </a:ext>
                  </a:extLst>
                </a:gridCol>
                <a:gridCol w="2212529">
                  <a:extLst>
                    <a:ext uri="{9D8B030D-6E8A-4147-A177-3AD203B41FA5}">
                      <a16:colId xmlns:a16="http://schemas.microsoft.com/office/drawing/2014/main" xmlns="" val="20002"/>
                    </a:ext>
                  </a:extLst>
                </a:gridCol>
                <a:gridCol w="570040">
                  <a:extLst>
                    <a:ext uri="{9D8B030D-6E8A-4147-A177-3AD203B41FA5}">
                      <a16:colId xmlns:a16="http://schemas.microsoft.com/office/drawing/2014/main" xmlns="" val="20003"/>
                    </a:ext>
                  </a:extLst>
                </a:gridCol>
                <a:gridCol w="1062786">
                  <a:extLst>
                    <a:ext uri="{9D8B030D-6E8A-4147-A177-3AD203B41FA5}">
                      <a16:colId xmlns:a16="http://schemas.microsoft.com/office/drawing/2014/main" xmlns="" val="20004"/>
                    </a:ext>
                  </a:extLst>
                </a:gridCol>
              </a:tblGrid>
              <a:tr h="254000">
                <a:tc gridSpan="5">
                  <a:txBody>
                    <a:bodyPr/>
                    <a:lstStyle/>
                    <a:p>
                      <a:pPr algn="ctr" fontAlgn="ctr"/>
                      <a:r>
                        <a:rPr lang="zh-CN" altLang="en-US" sz="1100" b="0" i="0" u="none" strike="noStrike" dirty="0">
                          <a:solidFill>
                            <a:srgbClr val="000000"/>
                          </a:solidFill>
                          <a:latin typeface="宋体"/>
                        </a:rPr>
                        <a:t>本科生教学秘书 </a:t>
                      </a:r>
                      <a:r>
                        <a:rPr lang="en-AU" sz="1100" b="0" i="0" u="none" strike="noStrike" dirty="0">
                          <a:solidFill>
                            <a:srgbClr val="000000"/>
                          </a:solidFill>
                          <a:latin typeface="宋体"/>
                        </a:rPr>
                        <a:t>Bachelor Teaching Secretary </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254000">
                <a:tc>
                  <a:txBody>
                    <a:bodyPr/>
                    <a:lstStyle/>
                    <a:p>
                      <a:pPr algn="ctr" fontAlgn="ctr"/>
                      <a:r>
                        <a:rPr lang="zh-CN" altLang="en-US" sz="900" b="0" i="0" u="none" strike="noStrike">
                          <a:solidFill>
                            <a:srgbClr val="FFFFFF"/>
                          </a:solidFill>
                          <a:latin typeface="宋体"/>
                        </a:rPr>
                        <a:t>序号</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zh-CN" altLang="en-US" sz="900" b="0" i="0" u="none" strike="noStrike">
                          <a:solidFill>
                            <a:srgbClr val="FFFFFF"/>
                          </a:solidFill>
                          <a:latin typeface="宋体"/>
                        </a:rPr>
                        <a:t>学院</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n-AU" sz="900" b="0" i="0" u="none" strike="noStrike" dirty="0">
                          <a:solidFill>
                            <a:srgbClr val="FFFFFF"/>
                          </a:solidFill>
                          <a:latin typeface="宋体"/>
                        </a:rPr>
                        <a:t>College</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n-AU" sz="900" b="0" i="0" u="none" strike="noStrike">
                          <a:solidFill>
                            <a:srgbClr val="FFFFFF"/>
                          </a:solidFill>
                          <a:latin typeface="宋体"/>
                        </a:rPr>
                        <a:t>Contact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n-AU" sz="900" b="0" i="0" u="none" strike="noStrike">
                          <a:solidFill>
                            <a:srgbClr val="FFFFFF"/>
                          </a:solidFill>
                          <a:latin typeface="宋体"/>
                        </a:rPr>
                        <a:t>Telephone</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extLst>
                  <a:ext uri="{0D108BD9-81ED-4DB2-BD59-A6C34878D82A}">
                    <a16:rowId xmlns:a16="http://schemas.microsoft.com/office/drawing/2014/main" xmlns="" val="10001"/>
                  </a:ext>
                </a:extLst>
              </a:tr>
              <a:tr h="254000">
                <a:tc>
                  <a:txBody>
                    <a:bodyPr/>
                    <a:lstStyle/>
                    <a:p>
                      <a:pPr algn="ctr" fontAlgn="ctr"/>
                      <a:r>
                        <a:rPr lang="en-US" altLang="zh-CN" sz="900" b="0" i="0" u="none" strike="noStrike">
                          <a:solidFill>
                            <a:srgbClr val="000000"/>
                          </a:solidFill>
                          <a:latin typeface="宋体"/>
                        </a:rPr>
                        <a:t>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水文院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dirty="0">
                          <a:solidFill>
                            <a:srgbClr val="000000"/>
                          </a:solidFill>
                          <a:latin typeface="宋体"/>
                        </a:rPr>
                        <a:t>College of Hydrology and Water Resources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史静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a:solidFill>
                            <a:srgbClr val="000000"/>
                          </a:solidFill>
                          <a:latin typeface="宋体"/>
                        </a:rPr>
                        <a:t>83787365/58099422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2"/>
                  </a:ext>
                </a:extLst>
              </a:tr>
              <a:tr h="254000">
                <a:tc>
                  <a:txBody>
                    <a:bodyPr/>
                    <a:lstStyle/>
                    <a:p>
                      <a:pPr algn="ctr" fontAlgn="ctr"/>
                      <a:r>
                        <a:rPr lang="en-US" altLang="zh-CN" sz="900" b="0" i="0" u="none" strike="noStrike">
                          <a:solidFill>
                            <a:srgbClr val="000000"/>
                          </a:solidFill>
                          <a:latin typeface="宋体"/>
                        </a:rPr>
                        <a:t>2</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水电院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宋体"/>
                        </a:rPr>
                        <a:t>College of Water Conservancy and Hydropower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dirty="0" smtClean="0">
                          <a:solidFill>
                            <a:srgbClr val="000000"/>
                          </a:solidFill>
                          <a:latin typeface="宋体"/>
                        </a:rPr>
                        <a:t>高冀颖 </a:t>
                      </a:r>
                      <a:endParaRPr lang="zh-CN" altLang="en-US" sz="900" b="0" i="0" u="none" strike="noStrike" dirty="0">
                        <a:solidFill>
                          <a:srgbClr val="000000"/>
                        </a:solidFill>
                        <a:latin typeface="宋体"/>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dirty="0">
                          <a:solidFill>
                            <a:srgbClr val="000000"/>
                          </a:solidFill>
                          <a:latin typeface="宋体"/>
                        </a:rPr>
                        <a:t>83786931/58099432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3"/>
                  </a:ext>
                </a:extLst>
              </a:tr>
              <a:tr h="254000">
                <a:tc>
                  <a:txBody>
                    <a:bodyPr/>
                    <a:lstStyle/>
                    <a:p>
                      <a:pPr algn="ctr" fontAlgn="ctr"/>
                      <a:r>
                        <a:rPr lang="en-US" altLang="zh-CN" sz="900" b="0" i="0" u="none" strike="noStrike">
                          <a:solidFill>
                            <a:srgbClr val="000000"/>
                          </a:solidFill>
                          <a:latin typeface="宋体"/>
                        </a:rPr>
                        <a:t>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港航院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dirty="0">
                          <a:solidFill>
                            <a:srgbClr val="000000"/>
                          </a:solidFill>
                          <a:latin typeface="宋体"/>
                        </a:rPr>
                        <a:t>College of Harbor, Coastal and Offshore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刘瑶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a:solidFill>
                            <a:srgbClr val="000000"/>
                          </a:solidFill>
                          <a:latin typeface="宋体"/>
                        </a:rPr>
                        <a:t>83786187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4"/>
                  </a:ext>
                </a:extLst>
              </a:tr>
              <a:tr h="254000">
                <a:tc>
                  <a:txBody>
                    <a:bodyPr/>
                    <a:lstStyle/>
                    <a:p>
                      <a:pPr algn="ctr" fontAlgn="ctr"/>
                      <a:r>
                        <a:rPr lang="en-US" altLang="zh-CN" sz="900" b="0" i="0" u="none" strike="noStrike">
                          <a:solidFill>
                            <a:srgbClr val="000000"/>
                          </a:solidFill>
                          <a:latin typeface="宋体"/>
                        </a:rPr>
                        <a:t>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土木院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宋体"/>
                        </a:rPr>
                        <a:t>College of Civil and Transportation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陈鹏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a:solidFill>
                            <a:srgbClr val="000000"/>
                          </a:solidFill>
                          <a:latin typeface="宋体"/>
                        </a:rPr>
                        <a:t>83787605/58099404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5"/>
                  </a:ext>
                </a:extLst>
              </a:tr>
              <a:tr h="254000">
                <a:tc>
                  <a:txBody>
                    <a:bodyPr/>
                    <a:lstStyle/>
                    <a:p>
                      <a:pPr algn="ctr" fontAlgn="ctr"/>
                      <a:r>
                        <a:rPr lang="en-US" altLang="zh-CN" sz="900" b="0" i="0" u="none" strike="noStrike">
                          <a:solidFill>
                            <a:srgbClr val="000000"/>
                          </a:solidFill>
                          <a:latin typeface="宋体"/>
                        </a:rPr>
                        <a:t>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环境院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AU" sz="900" b="0" i="0" u="none" strike="noStrike" dirty="0">
                          <a:solidFill>
                            <a:srgbClr val="000000"/>
                          </a:solidFill>
                          <a:latin typeface="宋体"/>
                        </a:rPr>
                        <a:t>College of Environment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李洋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a:solidFill>
                            <a:srgbClr val="000000"/>
                          </a:solidFill>
                          <a:latin typeface="宋体"/>
                        </a:rPr>
                        <a:t>83786971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6"/>
                  </a:ext>
                </a:extLst>
              </a:tr>
              <a:tr h="254000">
                <a:tc>
                  <a:txBody>
                    <a:bodyPr/>
                    <a:lstStyle/>
                    <a:p>
                      <a:pPr algn="ctr" fontAlgn="ctr"/>
                      <a:r>
                        <a:rPr lang="en-US" altLang="zh-CN" sz="900" b="0" i="0" u="none" strike="noStrike">
                          <a:solidFill>
                            <a:srgbClr val="000000"/>
                          </a:solidFill>
                          <a:latin typeface="宋体"/>
                        </a:rPr>
                        <a:t>6</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能电院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dirty="0">
                          <a:solidFill>
                            <a:srgbClr val="000000"/>
                          </a:solidFill>
                          <a:latin typeface="宋体"/>
                        </a:rPr>
                        <a:t>College of Energy and Electrical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dirty="0">
                          <a:solidFill>
                            <a:srgbClr val="000000"/>
                          </a:solidFill>
                          <a:latin typeface="宋体"/>
                        </a:rPr>
                        <a:t>李薇薇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dirty="0">
                          <a:solidFill>
                            <a:srgbClr val="000000"/>
                          </a:solidFill>
                          <a:latin typeface="宋体"/>
                        </a:rPr>
                        <a:t>58099094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7"/>
                  </a:ext>
                </a:extLst>
              </a:tr>
              <a:tr h="254000">
                <a:tc>
                  <a:txBody>
                    <a:bodyPr/>
                    <a:lstStyle/>
                    <a:p>
                      <a:pPr algn="ctr" fontAlgn="ctr"/>
                      <a:r>
                        <a:rPr lang="en-US" altLang="zh-CN" sz="900" b="0" i="0" u="none" strike="noStrike">
                          <a:solidFill>
                            <a:srgbClr val="000000"/>
                          </a:solidFill>
                          <a:latin typeface="宋体"/>
                        </a:rPr>
                        <a:t>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计信院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a:solidFill>
                            <a:srgbClr val="000000"/>
                          </a:solidFill>
                          <a:latin typeface="宋体"/>
                        </a:rPr>
                        <a:t>College of Computer and Information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dirty="0">
                          <a:solidFill>
                            <a:srgbClr val="000000"/>
                          </a:solidFill>
                          <a:latin typeface="宋体"/>
                        </a:rPr>
                        <a:t>陈静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a:solidFill>
                            <a:srgbClr val="000000"/>
                          </a:solidFill>
                          <a:latin typeface="宋体"/>
                        </a:rPr>
                        <a:t>58099109</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8"/>
                  </a:ext>
                </a:extLst>
              </a:tr>
              <a:tr h="254000">
                <a:tc>
                  <a:txBody>
                    <a:bodyPr/>
                    <a:lstStyle/>
                    <a:p>
                      <a:pPr algn="ctr" fontAlgn="ctr"/>
                      <a:r>
                        <a:rPr lang="en-US" altLang="zh-CN" sz="900" b="0" i="0" u="none" strike="noStrike">
                          <a:solidFill>
                            <a:srgbClr val="000000"/>
                          </a:solidFill>
                          <a:latin typeface="宋体"/>
                        </a:rPr>
                        <a:t>8</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力材院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900" b="0" i="0" u="none" strike="noStrike">
                          <a:solidFill>
                            <a:srgbClr val="000000"/>
                          </a:solidFill>
                          <a:latin typeface="宋体"/>
                        </a:rPr>
                        <a:t>College of Mechanics and Materials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dirty="0">
                          <a:solidFill>
                            <a:srgbClr val="000000"/>
                          </a:solidFill>
                          <a:latin typeface="宋体"/>
                        </a:rPr>
                        <a:t>李静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a:solidFill>
                            <a:srgbClr val="000000"/>
                          </a:solidFill>
                          <a:latin typeface="宋体"/>
                        </a:rPr>
                        <a:t>83786410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9"/>
                  </a:ext>
                </a:extLst>
              </a:tr>
              <a:tr h="254000">
                <a:tc>
                  <a:txBody>
                    <a:bodyPr/>
                    <a:lstStyle/>
                    <a:p>
                      <a:pPr algn="ctr" fontAlgn="ctr"/>
                      <a:r>
                        <a:rPr lang="en-US" altLang="zh-CN" sz="900" b="0" i="0" u="none" strike="noStrike">
                          <a:solidFill>
                            <a:srgbClr val="000000"/>
                          </a:solidFill>
                          <a:latin typeface="宋体"/>
                        </a:rPr>
                        <a:t>9</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地学院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a:solidFill>
                            <a:srgbClr val="000000"/>
                          </a:solidFill>
                          <a:latin typeface="宋体"/>
                        </a:rPr>
                        <a:t>College of Earth Science and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dirty="0">
                          <a:solidFill>
                            <a:srgbClr val="000000"/>
                          </a:solidFill>
                          <a:latin typeface="宋体"/>
                        </a:rPr>
                        <a:t>郑茜丹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dirty="0">
                          <a:solidFill>
                            <a:srgbClr val="000000"/>
                          </a:solidFill>
                          <a:latin typeface="宋体"/>
                        </a:rPr>
                        <a:t>58099141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10"/>
                  </a:ext>
                </a:extLst>
              </a:tr>
              <a:tr h="254000">
                <a:tc>
                  <a:txBody>
                    <a:bodyPr/>
                    <a:lstStyle/>
                    <a:p>
                      <a:pPr algn="ctr" fontAlgn="ctr"/>
                      <a:r>
                        <a:rPr lang="en-US" altLang="zh-CN" sz="900" b="0" i="0" u="none" strike="noStrike">
                          <a:solidFill>
                            <a:srgbClr val="000000"/>
                          </a:solidFill>
                          <a:latin typeface="宋体"/>
                        </a:rPr>
                        <a:t>10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农工院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AU" sz="900" b="0" i="0" u="none" strike="noStrike">
                          <a:solidFill>
                            <a:srgbClr val="000000"/>
                          </a:solidFill>
                          <a:latin typeface="宋体"/>
                        </a:rPr>
                        <a:t>College of Agricultural Engineering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dirty="0">
                          <a:solidFill>
                            <a:srgbClr val="000000"/>
                          </a:solidFill>
                          <a:latin typeface="宋体"/>
                        </a:rPr>
                        <a:t>王薇薇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dirty="0">
                          <a:solidFill>
                            <a:srgbClr val="000000"/>
                          </a:solidFill>
                          <a:latin typeface="宋体"/>
                        </a:rPr>
                        <a:t>83786947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11"/>
                  </a:ext>
                </a:extLst>
              </a:tr>
              <a:tr h="254000">
                <a:tc>
                  <a:txBody>
                    <a:bodyPr/>
                    <a:lstStyle/>
                    <a:p>
                      <a:pPr algn="ctr" fontAlgn="ctr"/>
                      <a:r>
                        <a:rPr lang="en-US" altLang="zh-CN" sz="900" b="0" i="0" u="none" strike="noStrike">
                          <a:solidFill>
                            <a:srgbClr val="000000"/>
                          </a:solidFill>
                          <a:latin typeface="宋体"/>
                        </a:rPr>
                        <a:t>11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海洋院</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AU" sz="900" b="0" i="0" u="none" strike="noStrike">
                          <a:solidFill>
                            <a:srgbClr val="000000"/>
                          </a:solidFill>
                          <a:latin typeface="宋体"/>
                        </a:rPr>
                        <a:t>College of Oceanography</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dirty="0" smtClean="0">
                          <a:solidFill>
                            <a:srgbClr val="000000"/>
                          </a:solidFill>
                          <a:latin typeface="宋体"/>
                        </a:rPr>
                        <a:t>李燕</a:t>
                      </a:r>
                      <a:endParaRPr lang="zh-CN" altLang="en-US" sz="900" b="0" i="0" u="none" strike="noStrike" dirty="0">
                        <a:solidFill>
                          <a:srgbClr val="000000"/>
                        </a:solidFill>
                        <a:latin typeface="宋体"/>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dirty="0">
                          <a:solidFill>
                            <a:srgbClr val="000000"/>
                          </a:solidFill>
                          <a:latin typeface="宋体"/>
                        </a:rPr>
                        <a:t>83787813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12"/>
                  </a:ext>
                </a:extLst>
              </a:tr>
              <a:tr h="254000">
                <a:tc>
                  <a:txBody>
                    <a:bodyPr/>
                    <a:lstStyle/>
                    <a:p>
                      <a:pPr algn="ctr" fontAlgn="ctr"/>
                      <a:r>
                        <a:rPr lang="en-US" altLang="zh-CN" sz="900" b="0" i="0" u="none" strike="noStrike">
                          <a:solidFill>
                            <a:srgbClr val="000000"/>
                          </a:solidFill>
                          <a:latin typeface="宋体"/>
                        </a:rPr>
                        <a:t>12</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理学院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AU" sz="900" b="0" i="0" u="none" strike="noStrike">
                          <a:solidFill>
                            <a:srgbClr val="000000"/>
                          </a:solidFill>
                          <a:latin typeface="宋体"/>
                        </a:rPr>
                        <a:t>College of Sciences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dirty="0" smtClean="0">
                          <a:solidFill>
                            <a:srgbClr val="000000"/>
                          </a:solidFill>
                          <a:latin typeface="宋体"/>
                        </a:rPr>
                        <a:t>李成翠</a:t>
                      </a:r>
                      <a:endParaRPr lang="zh-CN" altLang="en-US" sz="900" b="0" i="0" u="none" strike="noStrike" dirty="0">
                        <a:solidFill>
                          <a:srgbClr val="000000"/>
                        </a:solidFill>
                        <a:latin typeface="宋体"/>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dirty="0">
                          <a:solidFill>
                            <a:srgbClr val="000000"/>
                          </a:solidFill>
                          <a:latin typeface="宋体"/>
                        </a:rPr>
                        <a:t>58099160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13"/>
                  </a:ext>
                </a:extLst>
              </a:tr>
              <a:tr h="254000">
                <a:tc>
                  <a:txBody>
                    <a:bodyPr/>
                    <a:lstStyle/>
                    <a:p>
                      <a:pPr algn="ctr" fontAlgn="ctr"/>
                      <a:r>
                        <a:rPr lang="en-US" altLang="zh-CN" sz="900" b="0" i="0" u="none" strike="noStrike">
                          <a:solidFill>
                            <a:srgbClr val="000000"/>
                          </a:solidFill>
                          <a:latin typeface="宋体"/>
                        </a:rPr>
                        <a:t>13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商学院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AU" sz="900" b="0" i="0" u="none" strike="noStrike">
                          <a:solidFill>
                            <a:srgbClr val="000000"/>
                          </a:solidFill>
                          <a:latin typeface="宋体"/>
                        </a:rPr>
                        <a:t>Business School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zh-CN" altLang="en-US" sz="900" b="0" i="0" u="none" strike="noStrike">
                          <a:solidFill>
                            <a:srgbClr val="000000"/>
                          </a:solidFill>
                          <a:latin typeface="宋体"/>
                        </a:rPr>
                        <a:t>黄艳</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zh-CN" sz="900" b="0" i="0" u="none" strike="noStrike" dirty="0">
                          <a:solidFill>
                            <a:srgbClr val="000000"/>
                          </a:solidFill>
                          <a:latin typeface="宋体"/>
                        </a:rPr>
                        <a:t>58099216</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14"/>
                  </a:ext>
                </a:extLst>
              </a:tr>
              <a:tr h="254000">
                <a:tc>
                  <a:txBody>
                    <a:bodyPr/>
                    <a:lstStyle/>
                    <a:p>
                      <a:pPr algn="ctr" fontAlgn="ctr"/>
                      <a:r>
                        <a:rPr lang="en-US" altLang="zh-CN" sz="900" b="0" i="0" u="none" strike="noStrike">
                          <a:solidFill>
                            <a:srgbClr val="000000"/>
                          </a:solidFill>
                          <a:latin typeface="宋体"/>
                        </a:rPr>
                        <a:t>14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公管院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AU" sz="900" b="0" i="0" u="none" strike="noStrike">
                          <a:solidFill>
                            <a:srgbClr val="000000"/>
                          </a:solidFill>
                          <a:latin typeface="宋体"/>
                        </a:rPr>
                        <a:t>School of Public Administration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zh-CN" altLang="en-US" sz="900" b="0" i="0" u="none" strike="noStrike">
                          <a:solidFill>
                            <a:srgbClr val="000000"/>
                          </a:solidFill>
                          <a:latin typeface="宋体"/>
                        </a:rPr>
                        <a:t>刘芹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zh-CN" sz="900" b="0" i="0" u="none" strike="noStrike" dirty="0">
                          <a:solidFill>
                            <a:srgbClr val="000000"/>
                          </a:solidFill>
                          <a:latin typeface="宋体"/>
                        </a:rPr>
                        <a:t>83786381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1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153927" y="1090350"/>
            <a:ext cx="387037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The handbook of online system is on our website.</a:t>
            </a:r>
            <a:endParaRPr kumimoji="0" lang="en-US" altLang="zh-CN" sz="1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lvl="0" eaLnBrk="0" hangingPunct="0"/>
            <a:r>
              <a:rPr lang="en-US" altLang="zh-CN" sz="1400" dirty="0">
                <a:solidFill>
                  <a:srgbClr val="0563C1"/>
                </a:solidFill>
                <a:latin typeface="Times New Roman" pitchFamily="18" charset="0"/>
                <a:cs typeface="Times New Roman" pitchFamily="18" charset="0"/>
                <a:hlinkClick r:id="rId2"/>
              </a:rPr>
              <a:t>http://ie.hhu.edu.cn/2016/0918/c7339a99099/page.htm</a:t>
            </a:r>
            <a:endParaRPr lang="en-US" altLang="zh-CN" sz="1400" dirty="0">
              <a:solidFill>
                <a:srgbClr val="0563C1"/>
              </a:solidFill>
              <a:latin typeface="Times New Roman" pitchFamily="18" charset="0"/>
              <a:cs typeface="Times New Roman" pitchFamily="18" charset="0"/>
            </a:endParaRPr>
          </a:p>
          <a:p>
            <a:pPr eaLnBrk="0" hangingPunct="0"/>
            <a:r>
              <a:rPr lang="zh-CN" altLang="en-US" sz="1400" dirty="0">
                <a:latin typeface="Arial" pitchFamily="34" charset="0"/>
                <a:cs typeface="宋体" pitchFamily="2" charset="-122"/>
              </a:rPr>
              <a:t>本科生综合教务系统的使用手册和网址如下：</a:t>
            </a:r>
            <a:endParaRPr lang="en-US" altLang="zh-CN" sz="1400" dirty="0">
              <a:latin typeface="Arial" pitchFamily="34" charset="0"/>
              <a:cs typeface="宋体" pitchFamily="2" charset="-122"/>
            </a:endParaRPr>
          </a:p>
          <a:p>
            <a:pPr lvl="0" eaLnBrk="0" hangingPunct="0"/>
            <a:r>
              <a:rPr kumimoji="0" lang="en-US" altLang="zh-CN"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a:t>
            </a:r>
            <a:r>
              <a:rPr kumimoji="0" lang="en-US"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online system is </a:t>
            </a:r>
            <a:r>
              <a:rPr kumimoji="0" lang="en-US" altLang="zh-CN" sz="1400" b="0" i="0" u="none" strike="noStrike" cap="none" normalizeH="0" baseline="0" dirty="0">
                <a:ln>
                  <a:noFill/>
                </a:ln>
                <a:solidFill>
                  <a:srgbClr val="0563C1"/>
                </a:solidFill>
                <a:effectLst/>
                <a:latin typeface="Times New Roman" pitchFamily="18" charset="0"/>
                <a:ea typeface="宋体" pitchFamily="2" charset="-122"/>
                <a:cs typeface="Times New Roman" pitchFamily="18" charset="0"/>
                <a:hlinkClick r:id="rId3"/>
              </a:rPr>
              <a:t>http://</a:t>
            </a:r>
            <a:r>
              <a:rPr kumimoji="0" lang="en-US" altLang="zh-CN" sz="1400" b="0" i="0" u="none" strike="noStrike" cap="none" normalizeH="0" baseline="0" dirty="0" smtClean="0">
                <a:ln>
                  <a:noFill/>
                </a:ln>
                <a:solidFill>
                  <a:srgbClr val="0563C1"/>
                </a:solidFill>
                <a:effectLst/>
                <a:latin typeface="Times New Roman" pitchFamily="18" charset="0"/>
                <a:ea typeface="宋体" pitchFamily="2" charset="-122"/>
                <a:cs typeface="Times New Roman" pitchFamily="18" charset="0"/>
                <a:hlinkClick r:id="rId3"/>
              </a:rPr>
              <a:t>202.119.113.135/xkgg.html</a:t>
            </a:r>
            <a:endParaRPr kumimoji="0" lang="en-US" altLang="zh-CN" sz="1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3" name="AutoShape 14"/>
          <p:cNvSpPr>
            <a:spLocks noChangeArrowheads="1"/>
          </p:cNvSpPr>
          <p:nvPr/>
        </p:nvSpPr>
        <p:spPr bwMode="auto">
          <a:xfrm>
            <a:off x="1176338" y="361950"/>
            <a:ext cx="5221287" cy="593725"/>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4" name="Text Box 26"/>
          <p:cNvSpPr txBox="1">
            <a:spLocks noChangeArrowheads="1"/>
          </p:cNvSpPr>
          <p:nvPr/>
        </p:nvSpPr>
        <p:spPr bwMode="auto">
          <a:xfrm>
            <a:off x="1906588" y="433388"/>
            <a:ext cx="4052887" cy="45720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ct val="50000"/>
              </a:spcBef>
              <a:buClr>
                <a:schemeClr val="tx1"/>
              </a:buClr>
              <a:buFont typeface="Arial" pitchFamily="34" charset="0"/>
              <a:buNone/>
              <a:defRPr/>
            </a:pPr>
            <a:r>
              <a:rPr lang="en-US" sz="2400" b="1" dirty="0">
                <a:solidFill>
                  <a:srgbClr val="FFFFFF"/>
                </a:solidFill>
              </a:rPr>
              <a:t>Bachelor </a:t>
            </a:r>
            <a:r>
              <a:rPr lang="en-US" altLang="zh-CN" sz="2400" dirty="0">
                <a:solidFill>
                  <a:schemeClr val="bg1"/>
                </a:solidFill>
              </a:rPr>
              <a:t>Courses Arrangement</a:t>
            </a:r>
            <a:endParaRPr lang="en-US" sz="2400" b="1" dirty="0">
              <a:solidFill>
                <a:schemeClr val="bg1"/>
              </a:solidFill>
            </a:endParaRPr>
          </a:p>
        </p:txBody>
      </p:sp>
      <p:pic>
        <p:nvPicPr>
          <p:cNvPr id="87042" name="Picture 2"/>
          <p:cNvPicPr>
            <a:picLocks noChangeAspect="1" noChangeArrowheads="1"/>
          </p:cNvPicPr>
          <p:nvPr/>
        </p:nvPicPr>
        <p:blipFill>
          <a:blip r:embed="rId4" cstate="screen"/>
          <a:srcRect/>
          <a:stretch>
            <a:fillRect/>
          </a:stretch>
        </p:blipFill>
        <p:spPr bwMode="auto">
          <a:xfrm>
            <a:off x="4425948" y="3116794"/>
            <a:ext cx="4718052" cy="3495115"/>
          </a:xfrm>
          <a:prstGeom prst="rect">
            <a:avLst/>
          </a:prstGeom>
          <a:noFill/>
          <a:ln w="9525">
            <a:noFill/>
            <a:miter lim="800000"/>
            <a:headEnd/>
            <a:tailEnd/>
          </a:ln>
          <a:effectLst/>
        </p:spPr>
      </p:pic>
      <p:sp>
        <p:nvSpPr>
          <p:cNvPr id="6" name="矩形 5"/>
          <p:cNvSpPr/>
          <p:nvPr/>
        </p:nvSpPr>
        <p:spPr>
          <a:xfrm>
            <a:off x="190440" y="2415607"/>
            <a:ext cx="4572000" cy="738664"/>
          </a:xfrm>
          <a:prstGeom prst="rect">
            <a:avLst/>
          </a:prstGeom>
        </p:spPr>
        <p:txBody>
          <a:bodyPr>
            <a:spAutoFit/>
          </a:bodyPr>
          <a:lstStyle/>
          <a:p>
            <a:pPr lvl="0" eaLnBrk="0" hangingPunct="0"/>
            <a:r>
              <a:rPr lang="en-US" altLang="zh-CN" sz="1400" dirty="0">
                <a:latin typeface="Times New Roman" pitchFamily="18" charset="0"/>
                <a:cs typeface="Times New Roman" pitchFamily="18" charset="0"/>
              </a:rPr>
              <a:t>You don</a:t>
            </a:r>
            <a:r>
              <a:rPr lang="en-US" altLang="zh-CN" sz="1400" dirty="0">
                <a:latin typeface="Arial"/>
                <a:cs typeface="Times New Roman" pitchFamily="18" charset="0"/>
              </a:rPr>
              <a:t>’</a:t>
            </a:r>
            <a:r>
              <a:rPr lang="en-US" altLang="zh-CN" sz="1400" dirty="0">
                <a:latin typeface="Times New Roman" pitchFamily="18" charset="0"/>
                <a:cs typeface="Times New Roman" pitchFamily="18" charset="0"/>
              </a:rPr>
              <a:t>t need to select any course for the first year. The university (the teaching affairs department) will set the timetable into your account.</a:t>
            </a:r>
          </a:p>
        </p:txBody>
      </p:sp>
      <p:sp>
        <p:nvSpPr>
          <p:cNvPr id="7" name="矩形 6"/>
          <p:cNvSpPr/>
          <p:nvPr/>
        </p:nvSpPr>
        <p:spPr>
          <a:xfrm>
            <a:off x="194795" y="3154271"/>
            <a:ext cx="4125969" cy="954107"/>
          </a:xfrm>
          <a:prstGeom prst="rect">
            <a:avLst/>
          </a:prstGeom>
        </p:spPr>
        <p:txBody>
          <a:bodyPr wrap="square">
            <a:spAutoFit/>
          </a:bodyPr>
          <a:lstStyle/>
          <a:p>
            <a:pPr lvl="0" eaLnBrk="0" hangingPunct="0"/>
            <a:r>
              <a:rPr lang="zh-CN" altLang="en-US" sz="1400" dirty="0" smtClean="0">
                <a:latin typeface="Arial" pitchFamily="34" charset="0"/>
                <a:cs typeface="宋体" pitchFamily="2" charset="-122"/>
              </a:rPr>
              <a:t>本科生</a:t>
            </a:r>
            <a:r>
              <a:rPr lang="zh-CN" altLang="en-US" sz="1400" dirty="0">
                <a:latin typeface="Arial" pitchFamily="34" charset="0"/>
                <a:cs typeface="宋体" pitchFamily="2" charset="-122"/>
              </a:rPr>
              <a:t>第一年不需要在线选课。</a:t>
            </a:r>
            <a:endParaRPr lang="en-US" altLang="zh-CN" sz="1400" dirty="0">
              <a:latin typeface="Arial" pitchFamily="34" charset="0"/>
              <a:cs typeface="宋体" pitchFamily="2" charset="-122"/>
            </a:endParaRPr>
          </a:p>
          <a:p>
            <a:pPr lvl="0" eaLnBrk="0" hangingPunct="0"/>
            <a:r>
              <a:rPr lang="zh-CN" altLang="en-US" sz="1400" dirty="0">
                <a:latin typeface="Arial" pitchFamily="34" charset="0"/>
                <a:cs typeface="宋体" pitchFamily="2" charset="-122"/>
              </a:rPr>
              <a:t>该系统可提供选课、查看培养方案、查询成绩、评教评学和重修报名等功能。</a:t>
            </a:r>
            <a:endParaRPr lang="en-US" altLang="zh-CN" sz="1400" dirty="0">
              <a:latin typeface="Arial" pitchFamily="34" charset="0"/>
              <a:cs typeface="宋体" pitchFamily="2" charset="-122"/>
            </a:endParaRPr>
          </a:p>
          <a:p>
            <a:pPr lvl="0" eaLnBrk="0" hangingPunct="0"/>
            <a:endParaRPr lang="en-US" altLang="zh-CN" sz="1400" dirty="0">
              <a:latin typeface="Arial" pitchFamily="34" charset="0"/>
              <a:cs typeface="宋体" pitchFamily="2" charset="-122"/>
            </a:endParaRPr>
          </a:p>
        </p:txBody>
      </p:sp>
      <p:sp>
        <p:nvSpPr>
          <p:cNvPr id="8" name="矩形 7"/>
          <p:cNvSpPr/>
          <p:nvPr/>
        </p:nvSpPr>
        <p:spPr>
          <a:xfrm>
            <a:off x="4572000" y="1092168"/>
            <a:ext cx="4345047" cy="2062103"/>
          </a:xfrm>
          <a:prstGeom prst="rect">
            <a:avLst/>
          </a:prstGeom>
          <a:solidFill>
            <a:srgbClr val="0070C0"/>
          </a:solidFill>
        </p:spPr>
        <p:txBody>
          <a:bodyPr wrap="square">
            <a:spAutoFit/>
          </a:bodyPr>
          <a:lstStyle/>
          <a:p>
            <a:pPr lvl="0" eaLnBrk="0" hangingPunct="0"/>
            <a:r>
              <a:rPr lang="en-US" altLang="zh-CN" sz="1600" dirty="0">
                <a:solidFill>
                  <a:schemeClr val="bg1"/>
                </a:solidFill>
                <a:latin typeface="Times New Roman" pitchFamily="18" charset="0"/>
                <a:cs typeface="Times New Roman" pitchFamily="18" charset="0"/>
              </a:rPr>
              <a:t>The online system offers the following functions:</a:t>
            </a:r>
          </a:p>
          <a:p>
            <a:pPr lvl="0" eaLnBrk="0" hangingPunct="0">
              <a:buFont typeface="Wingdings" pitchFamily="2" charset="2"/>
              <a:buChar char="Ø"/>
            </a:pPr>
            <a:r>
              <a:rPr lang="en-US" altLang="zh-CN" sz="1600" dirty="0">
                <a:solidFill>
                  <a:schemeClr val="bg1"/>
                </a:solidFill>
                <a:latin typeface="Times New Roman" pitchFamily="18" charset="0"/>
                <a:cs typeface="Times New Roman" pitchFamily="18" charset="0"/>
              </a:rPr>
              <a:t>course selection</a:t>
            </a:r>
          </a:p>
          <a:p>
            <a:pPr lvl="0" eaLnBrk="0" hangingPunct="0">
              <a:buFont typeface="Wingdings" pitchFamily="2" charset="2"/>
              <a:buChar char="Ø"/>
            </a:pPr>
            <a:r>
              <a:rPr lang="en-US" altLang="zh-CN" sz="1600" dirty="0">
                <a:solidFill>
                  <a:schemeClr val="bg1"/>
                </a:solidFill>
                <a:latin typeface="Times New Roman" pitchFamily="18" charset="0"/>
                <a:cs typeface="Times New Roman" pitchFamily="18" charset="0"/>
              </a:rPr>
              <a:t>program</a:t>
            </a:r>
            <a:r>
              <a:rPr lang="en-AU" altLang="zh-CN" sz="1600" dirty="0">
                <a:solidFill>
                  <a:schemeClr val="bg1"/>
                </a:solidFill>
                <a:latin typeface="Times New Roman" pitchFamily="18" charset="0"/>
                <a:cs typeface="Times New Roman" pitchFamily="18" charset="0"/>
              </a:rPr>
              <a:t> review</a:t>
            </a:r>
            <a:endParaRPr lang="en-US" altLang="zh-CN" sz="1600" dirty="0">
              <a:solidFill>
                <a:schemeClr val="bg1"/>
              </a:solidFill>
              <a:latin typeface="Times New Roman" pitchFamily="18" charset="0"/>
              <a:cs typeface="Times New Roman" pitchFamily="18" charset="0"/>
            </a:endParaRPr>
          </a:p>
          <a:p>
            <a:pPr lvl="0" eaLnBrk="0" hangingPunct="0">
              <a:buFont typeface="Wingdings" pitchFamily="2" charset="2"/>
              <a:buChar char="Ø"/>
            </a:pPr>
            <a:r>
              <a:rPr lang="en-US" altLang="zh-CN" sz="1600" dirty="0">
                <a:solidFill>
                  <a:schemeClr val="bg1"/>
                </a:solidFill>
                <a:latin typeface="Times New Roman" pitchFamily="18" charset="0"/>
                <a:cs typeface="Times New Roman" pitchFamily="18" charset="0"/>
              </a:rPr>
              <a:t>grade query</a:t>
            </a:r>
          </a:p>
          <a:p>
            <a:pPr lvl="0" eaLnBrk="0" hangingPunct="0">
              <a:buFont typeface="Wingdings" pitchFamily="2" charset="2"/>
              <a:buChar char="Ø"/>
            </a:pPr>
            <a:r>
              <a:rPr lang="en-US" altLang="zh-CN" sz="1600" dirty="0">
                <a:solidFill>
                  <a:schemeClr val="bg1"/>
                </a:solidFill>
                <a:latin typeface="Times New Roman" pitchFamily="18" charset="0"/>
                <a:cs typeface="Times New Roman" pitchFamily="18" charset="0"/>
              </a:rPr>
              <a:t>lecturer evaluation</a:t>
            </a:r>
          </a:p>
          <a:p>
            <a:pPr lvl="0" eaLnBrk="0" hangingPunct="0">
              <a:buFont typeface="Wingdings" pitchFamily="2" charset="2"/>
              <a:buChar char="Ø"/>
            </a:pPr>
            <a:r>
              <a:rPr lang="en-US" altLang="zh-CN" sz="1600" dirty="0">
                <a:solidFill>
                  <a:schemeClr val="bg1"/>
                </a:solidFill>
                <a:latin typeface="Times New Roman" pitchFamily="18" charset="0"/>
                <a:cs typeface="Times New Roman" pitchFamily="18" charset="0"/>
              </a:rPr>
              <a:t>retake courses application</a:t>
            </a:r>
          </a:p>
          <a:p>
            <a:pPr lvl="0" eaLnBrk="0" hangingPunct="0"/>
            <a:endParaRPr lang="en-US" altLang="zh-CN" sz="1600" dirty="0">
              <a:solidFill>
                <a:schemeClr val="bg1"/>
              </a:solidFill>
              <a:latin typeface="Times New Roman" pitchFamily="18" charset="0"/>
              <a:cs typeface="Times New Roman" pitchFamily="18" charset="0"/>
            </a:endParaRPr>
          </a:p>
          <a:p>
            <a:pPr lvl="0" eaLnBrk="0" hangingPunct="0"/>
            <a:r>
              <a:rPr lang="en-US" altLang="zh-CN" sz="1600" dirty="0">
                <a:solidFill>
                  <a:schemeClr val="bg1"/>
                </a:solidFill>
                <a:latin typeface="Times New Roman" pitchFamily="18" charset="0"/>
                <a:cs typeface="Times New Roman" pitchFamily="18" charset="0"/>
              </a:rPr>
              <a:t>etc. </a:t>
            </a:r>
          </a:p>
        </p:txBody>
      </p:sp>
      <p:sp>
        <p:nvSpPr>
          <p:cNvPr id="2" name="矩形 1"/>
          <p:cNvSpPr/>
          <p:nvPr/>
        </p:nvSpPr>
        <p:spPr>
          <a:xfrm>
            <a:off x="194795" y="4108378"/>
            <a:ext cx="4572000" cy="1877437"/>
          </a:xfrm>
          <a:prstGeom prst="rect">
            <a:avLst/>
          </a:prstGeom>
        </p:spPr>
        <p:txBody>
          <a:bodyPr>
            <a:spAutoFit/>
          </a:bodyPr>
          <a:lstStyle/>
          <a:p>
            <a:r>
              <a:rPr lang="en-US" altLang="zh-CN" sz="1400" dirty="0">
                <a:latin typeface="Times New Roman" pitchFamily="18" charset="0"/>
                <a:cs typeface="Times New Roman" pitchFamily="18" charset="0"/>
              </a:rPr>
              <a:t>2020</a:t>
            </a:r>
            <a:r>
              <a:rPr lang="zh-CN" altLang="en-US" sz="1400" dirty="0">
                <a:latin typeface="Times New Roman" pitchFamily="18" charset="0"/>
                <a:cs typeface="Times New Roman" pitchFamily="18" charset="0"/>
              </a:rPr>
              <a:t>级留学本科生将通过“河海大学课堂在线平台”，实施线上课程。</a:t>
            </a:r>
            <a:endParaRPr lang="en-US"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the online courses will be implemented for undergraduate students in the fall semester of 2020 through the "Online Platform of </a:t>
            </a:r>
            <a:r>
              <a:rPr lang="en-US" altLang="zh-CN" sz="1400" dirty="0" err="1">
                <a:latin typeface="Times New Roman" pitchFamily="18" charset="0"/>
                <a:cs typeface="Times New Roman" pitchFamily="18" charset="0"/>
              </a:rPr>
              <a:t>Hohai</a:t>
            </a:r>
            <a:r>
              <a:rPr lang="en-US" altLang="zh-CN" sz="1400"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University".</a:t>
            </a:r>
          </a:p>
          <a:p>
            <a:endParaRPr lang="en-US" altLang="zh-CN" sz="1400" dirty="0">
              <a:latin typeface="Times New Roman" pitchFamily="18" charset="0"/>
              <a:cs typeface="Times New Roman" pitchFamily="18" charset="0"/>
            </a:endParaRPr>
          </a:p>
          <a:p>
            <a:r>
              <a:rPr lang="en-US" altLang="zh-CN" sz="1400" dirty="0">
                <a:solidFill>
                  <a:srgbClr val="0563C1"/>
                </a:solidFill>
                <a:latin typeface="Times New Roman" pitchFamily="18" charset="0"/>
                <a:cs typeface="Times New Roman" pitchFamily="18" charset="0"/>
                <a:hlinkClick r:id="rId5"/>
              </a:rPr>
              <a:t>http://hhu.fanya.chaoxing.com/portal</a:t>
            </a:r>
            <a:endParaRPr lang="en-US" altLang="zh-CN" sz="1400" dirty="0">
              <a:solidFill>
                <a:srgbClr val="0563C1"/>
              </a:solidFill>
              <a:latin typeface="Times New Roman" pitchFamily="18" charset="0"/>
              <a:cs typeface="Times New Roman" pitchFamily="18" charset="0"/>
            </a:endParaRPr>
          </a:p>
          <a:p>
            <a:endParaRPr lang="zh-CN"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14"/>
          <p:cNvSpPr>
            <a:spLocks noChangeArrowheads="1"/>
          </p:cNvSpPr>
          <p:nvPr/>
        </p:nvSpPr>
        <p:spPr bwMode="auto">
          <a:xfrm>
            <a:off x="1259632" y="2420888"/>
            <a:ext cx="7083475" cy="821342"/>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55" name="Text Box 28"/>
          <p:cNvSpPr txBox="1">
            <a:spLocks noChangeArrowheads="1"/>
          </p:cNvSpPr>
          <p:nvPr/>
        </p:nvSpPr>
        <p:spPr bwMode="auto">
          <a:xfrm>
            <a:off x="1907704" y="2420888"/>
            <a:ext cx="6192688" cy="830997"/>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r>
              <a:rPr lang="en-US" altLang="en-US" sz="2400" dirty="0" smtClean="0">
                <a:solidFill>
                  <a:schemeClr val="bg1"/>
                </a:solidFill>
              </a:rPr>
              <a:t>3.</a:t>
            </a:r>
            <a:r>
              <a:rPr lang="zh-CN" altLang="en-US" sz="2400" dirty="0" smtClean="0">
                <a:solidFill>
                  <a:schemeClr val="bg1"/>
                </a:solidFill>
              </a:rPr>
              <a:t> </a:t>
            </a:r>
            <a:r>
              <a:rPr lang="en-US" altLang="zh-CN" sz="2400" b="1" dirty="0" smtClean="0">
                <a:solidFill>
                  <a:schemeClr val="bg1"/>
                </a:solidFill>
              </a:rPr>
              <a:t>Graduate Courses Arrangement</a:t>
            </a:r>
          </a:p>
          <a:p>
            <a:r>
              <a:rPr lang="zh-CN" altLang="en-US" sz="2400" b="1" dirty="0" smtClean="0">
                <a:solidFill>
                  <a:schemeClr val="bg1"/>
                </a:solidFill>
              </a:rPr>
              <a:t>研究生课程</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1259632" y="260648"/>
            <a:ext cx="5985916" cy="955675"/>
          </a:xfrm>
          <a:prstGeom prst="roundRect">
            <a:avLst>
              <a:gd name="adj" fmla="val 16667"/>
            </a:avLst>
          </a:prstGeom>
          <a:solidFill>
            <a:srgbClr val="FFC000"/>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8" name="Text Box 27"/>
          <p:cNvSpPr txBox="1">
            <a:spLocks noChangeArrowheads="1"/>
          </p:cNvSpPr>
          <p:nvPr/>
        </p:nvSpPr>
        <p:spPr bwMode="auto">
          <a:xfrm>
            <a:off x="1547664" y="332656"/>
            <a:ext cx="5400600" cy="784830"/>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spcBef>
                <a:spcPct val="50000"/>
              </a:spcBef>
              <a:buClr>
                <a:schemeClr val="tx1"/>
              </a:buClr>
              <a:buFont typeface="Arial" pitchFamily="34" charset="0"/>
              <a:buNone/>
              <a:defRPr/>
            </a:pPr>
            <a:r>
              <a:rPr lang="en-US" altLang="zh-CN" dirty="0" smtClean="0"/>
              <a:t>Program for International </a:t>
            </a:r>
            <a:r>
              <a:rPr lang="en-US" altLang="zh-CN" dirty="0" err="1" smtClean="0"/>
              <a:t>Graudate</a:t>
            </a:r>
            <a:r>
              <a:rPr lang="en-US" altLang="zh-CN" dirty="0" smtClean="0"/>
              <a:t> students (2017)</a:t>
            </a:r>
          </a:p>
          <a:p>
            <a:pPr marL="457200" indent="-457200">
              <a:spcBef>
                <a:spcPct val="50000"/>
              </a:spcBef>
              <a:buClr>
                <a:schemeClr val="tx1"/>
              </a:buClr>
              <a:buFont typeface="Arial" pitchFamily="34" charset="0"/>
              <a:buNone/>
              <a:defRPr/>
            </a:pPr>
            <a:r>
              <a:rPr lang="zh-CN" altLang="en-US" dirty="0" smtClean="0"/>
              <a:t>留学研究生培养方案 </a:t>
            </a:r>
            <a:r>
              <a:rPr lang="en-US" altLang="zh-CN" dirty="0" smtClean="0"/>
              <a:t>(2017</a:t>
            </a:r>
            <a:r>
              <a:rPr lang="zh-CN" altLang="en-US" dirty="0" smtClean="0"/>
              <a:t>版</a:t>
            </a:r>
            <a:r>
              <a:rPr lang="en-US" altLang="zh-CN" dirty="0" smtClean="0"/>
              <a:t>)</a:t>
            </a:r>
            <a:endParaRPr lang="en-US" b="1" dirty="0">
              <a:solidFill>
                <a:srgbClr val="FFFFFF"/>
              </a:solidFill>
            </a:endParaRPr>
          </a:p>
        </p:txBody>
      </p:sp>
      <p:sp>
        <p:nvSpPr>
          <p:cNvPr id="9" name="矩形 8"/>
          <p:cNvSpPr/>
          <p:nvPr/>
        </p:nvSpPr>
        <p:spPr>
          <a:xfrm>
            <a:off x="179512" y="5157193"/>
            <a:ext cx="3312368" cy="1015663"/>
          </a:xfrm>
          <a:prstGeom prst="rect">
            <a:avLst/>
          </a:prstGeom>
          <a:solidFill>
            <a:srgbClr val="0070C0"/>
          </a:solidFill>
        </p:spPr>
        <p:txBody>
          <a:bodyPr wrap="square">
            <a:spAutoFit/>
          </a:bodyPr>
          <a:lstStyle/>
          <a:p>
            <a:r>
              <a:rPr lang="en-US" altLang="zh-CN" sz="2000" dirty="0" smtClean="0">
                <a:solidFill>
                  <a:schemeClr val="bg1"/>
                </a:solidFill>
              </a:rPr>
              <a:t>Online system </a:t>
            </a:r>
            <a:r>
              <a:rPr lang="en-US" altLang="zh-CN" sz="2000" dirty="0">
                <a:solidFill>
                  <a:schemeClr val="bg1"/>
                </a:solidFill>
              </a:rPr>
              <a:t>http://</a:t>
            </a:r>
            <a:r>
              <a:rPr lang="en-US" altLang="zh-CN" sz="2000" dirty="0" smtClean="0">
                <a:solidFill>
                  <a:schemeClr val="bg1"/>
                </a:solidFill>
              </a:rPr>
              <a:t>yjss.hhu.edu.cn/gmis/home/stulogin</a:t>
            </a:r>
            <a:endParaRPr lang="en-US" altLang="zh-CN" sz="20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323528" y="1484784"/>
            <a:ext cx="2925812" cy="341021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4008" y="1628800"/>
            <a:ext cx="3283564" cy="136815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99322" y="2959102"/>
            <a:ext cx="3401070" cy="3710258"/>
          </a:xfrm>
          <a:prstGeom prst="rect">
            <a:avLst/>
          </a:prstGeom>
          <a:noFill/>
          <a:ln w="9525">
            <a:noFill/>
            <a:miter lim="800000"/>
            <a:headEnd/>
            <a:tailEnd/>
          </a:ln>
        </p:spPr>
      </p:pic>
      <p:sp>
        <p:nvSpPr>
          <p:cNvPr id="2" name="矩形 1">
            <a:extLst>
              <a:ext uri="{FF2B5EF4-FFF2-40B4-BE49-F238E27FC236}">
                <a16:creationId xmlns:a16="http://schemas.microsoft.com/office/drawing/2014/main" xmlns="" id="{991A1A0D-C41B-48EF-AB77-A06719275D65}"/>
              </a:ext>
            </a:extLst>
          </p:cNvPr>
          <p:cNvSpPr/>
          <p:nvPr/>
        </p:nvSpPr>
        <p:spPr>
          <a:xfrm>
            <a:off x="1187624" y="1196752"/>
            <a:ext cx="5667770" cy="369332"/>
          </a:xfrm>
          <a:prstGeom prst="rect">
            <a:avLst/>
          </a:prstGeom>
          <a:solidFill>
            <a:srgbClr val="FFCCFF"/>
          </a:solidFill>
        </p:spPr>
        <p:txBody>
          <a:bodyPr wrap="none">
            <a:spAutoFit/>
          </a:bodyPr>
          <a:lstStyle/>
          <a:p>
            <a:r>
              <a:rPr lang="en-US" altLang="zh-CN" dirty="0" smtClean="0"/>
              <a:t>http://ie.hhu.edu.cn/2017/0914/c7304a155573/page.htm</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1322388" y="361950"/>
            <a:ext cx="5695950" cy="593725"/>
          </a:xfrm>
          <a:prstGeom prst="roundRect">
            <a:avLst>
              <a:gd name="adj" fmla="val 16667"/>
            </a:avLst>
          </a:prstGeom>
          <a:solidFill>
            <a:srgbClr val="FFC000"/>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8" name="Text Box 27"/>
          <p:cNvSpPr txBox="1">
            <a:spLocks noChangeArrowheads="1"/>
          </p:cNvSpPr>
          <p:nvPr/>
        </p:nvSpPr>
        <p:spPr bwMode="auto">
          <a:xfrm>
            <a:off x="2089150" y="471488"/>
            <a:ext cx="4656138" cy="45720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ct val="50000"/>
              </a:spcBef>
              <a:buClr>
                <a:schemeClr val="tx1"/>
              </a:buClr>
              <a:buFont typeface="Arial" pitchFamily="34" charset="0"/>
              <a:buNone/>
              <a:defRPr/>
            </a:pPr>
            <a:r>
              <a:rPr lang="en-US" altLang="zh-CN" sz="2400" dirty="0"/>
              <a:t>Graduate Courses Arrangement</a:t>
            </a:r>
            <a:endParaRPr lang="en-US" sz="2400" b="1" dirty="0">
              <a:solidFill>
                <a:srgbClr val="FFFFFF"/>
              </a:solidFill>
            </a:endParaRPr>
          </a:p>
        </p:txBody>
      </p:sp>
      <p:sp>
        <p:nvSpPr>
          <p:cNvPr id="9" name="矩形 8"/>
          <p:cNvSpPr/>
          <p:nvPr/>
        </p:nvSpPr>
        <p:spPr>
          <a:xfrm>
            <a:off x="179512" y="5157192"/>
            <a:ext cx="2448272" cy="1323439"/>
          </a:xfrm>
          <a:prstGeom prst="rect">
            <a:avLst/>
          </a:prstGeom>
          <a:solidFill>
            <a:srgbClr val="0070C0"/>
          </a:solidFill>
        </p:spPr>
        <p:txBody>
          <a:bodyPr wrap="square">
            <a:spAutoFit/>
          </a:bodyPr>
          <a:lstStyle/>
          <a:p>
            <a:r>
              <a:rPr lang="en-US" altLang="zh-CN" sz="2000" dirty="0">
                <a:solidFill>
                  <a:schemeClr val="bg1"/>
                </a:solidFill>
              </a:rPr>
              <a:t>Please refer to our website for more information and see the update of courses. </a:t>
            </a:r>
          </a:p>
        </p:txBody>
      </p:sp>
      <p:sp>
        <p:nvSpPr>
          <p:cNvPr id="2" name="矩形 1">
            <a:extLst>
              <a:ext uri="{FF2B5EF4-FFF2-40B4-BE49-F238E27FC236}">
                <a16:creationId xmlns:a16="http://schemas.microsoft.com/office/drawing/2014/main" xmlns="" id="{991A1A0D-C41B-48EF-AB77-A06719275D65}"/>
              </a:ext>
            </a:extLst>
          </p:cNvPr>
          <p:cNvSpPr/>
          <p:nvPr/>
        </p:nvSpPr>
        <p:spPr>
          <a:xfrm>
            <a:off x="3347864" y="5389798"/>
            <a:ext cx="3240360" cy="646331"/>
          </a:xfrm>
          <a:prstGeom prst="rect">
            <a:avLst/>
          </a:prstGeom>
        </p:spPr>
        <p:txBody>
          <a:bodyPr wrap="square">
            <a:spAutoFit/>
          </a:bodyPr>
          <a:lstStyle/>
          <a:p>
            <a:r>
              <a:rPr lang="en-US" altLang="zh-CN" dirty="0"/>
              <a:t>http://ie.hhu.edu.cn/2020/0922/c7339a212757/page.htm</a:t>
            </a:r>
            <a:endParaRPr lang="zh-CN" altLang="en-US"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88" y="1226198"/>
            <a:ext cx="82931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http://ie.hhu.edu.cn/_upload/article/images/52/7c/0f46c10a436b81bff9288555556c/d4ec85eb-425c-4057-93de-ea54ce5152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598" y="5528131"/>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AutoShape 4"/>
          <p:cNvPicPr>
            <a:picLocks noChangeArrowheads="1"/>
          </p:cNvPicPr>
          <p:nvPr/>
        </p:nvPicPr>
        <p:blipFill>
          <a:blip r:embed="rId2" cstate="print"/>
          <a:srcRect/>
          <a:stretch>
            <a:fillRect/>
          </a:stretch>
        </p:blipFill>
        <p:spPr bwMode="auto">
          <a:xfrm>
            <a:off x="-146240" y="1335053"/>
            <a:ext cx="9320658" cy="5187625"/>
          </a:xfrm>
          <a:prstGeom prst="rect">
            <a:avLst/>
          </a:prstGeom>
          <a:noFill/>
          <a:ln w="9525">
            <a:noFill/>
            <a:miter lim="800000"/>
            <a:headEnd/>
            <a:tailEnd/>
          </a:ln>
        </p:spPr>
      </p:pic>
      <p:pic>
        <p:nvPicPr>
          <p:cNvPr id="8198" name="AutoShape 3"/>
          <p:cNvPicPr>
            <a:picLocks noChangeArrowheads="1"/>
          </p:cNvPicPr>
          <p:nvPr/>
        </p:nvPicPr>
        <p:blipFill>
          <a:blip r:embed="rId3" cstate="screen"/>
          <a:srcRect/>
          <a:stretch>
            <a:fillRect/>
          </a:stretch>
        </p:blipFill>
        <p:spPr bwMode="auto">
          <a:xfrm>
            <a:off x="1956851" y="920531"/>
            <a:ext cx="5083996" cy="1566651"/>
          </a:xfrm>
          <a:prstGeom prst="rect">
            <a:avLst/>
          </a:prstGeom>
          <a:noFill/>
          <a:ln w="9525">
            <a:noFill/>
            <a:miter lim="800000"/>
            <a:headEnd/>
            <a:tailEnd/>
          </a:ln>
        </p:spPr>
      </p:pic>
      <p:pic>
        <p:nvPicPr>
          <p:cNvPr id="8199" name="图片 6" descr="PPT达人必备 7月新增图标 (44).png"/>
          <p:cNvPicPr>
            <a:picLocks noChangeAspect="1" noChangeArrowheads="1"/>
          </p:cNvPicPr>
          <p:nvPr/>
        </p:nvPicPr>
        <p:blipFill>
          <a:blip r:embed="rId4" cstate="screen"/>
          <a:srcRect/>
          <a:stretch>
            <a:fillRect/>
          </a:stretch>
        </p:blipFill>
        <p:spPr bwMode="auto">
          <a:xfrm>
            <a:off x="4084978" y="5783000"/>
            <a:ext cx="864508" cy="1005150"/>
          </a:xfrm>
          <a:prstGeom prst="rect">
            <a:avLst/>
          </a:prstGeom>
          <a:noFill/>
          <a:ln w="9525">
            <a:noFill/>
            <a:miter lim="800000"/>
            <a:headEnd/>
            <a:tailEnd/>
          </a:ln>
        </p:spPr>
      </p:pic>
      <p:sp>
        <p:nvSpPr>
          <p:cNvPr id="8195" name="内容占位符 2"/>
          <p:cNvSpPr>
            <a:spLocks noGrp="1"/>
          </p:cNvSpPr>
          <p:nvPr>
            <p:ph idx="4294967295"/>
          </p:nvPr>
        </p:nvSpPr>
        <p:spPr>
          <a:xfrm>
            <a:off x="847725" y="2005013"/>
            <a:ext cx="7229475" cy="3979862"/>
          </a:xfrm>
        </p:spPr>
        <p:txBody>
          <a:bodyPr/>
          <a:lstStyle/>
          <a:p>
            <a:r>
              <a:rPr lang="en-US" altLang="zh-CN" sz="2400" dirty="0" smtClean="0">
                <a:latin typeface="Times New Roman" pitchFamily="18" charset="0"/>
                <a:cs typeface="Times New Roman" pitchFamily="18" charset="0"/>
              </a:rPr>
              <a:t>Academic Office</a:t>
            </a:r>
            <a:endParaRPr lang="en-US" altLang="zh-CN" sz="2400" dirty="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Office Location</a:t>
            </a:r>
            <a:r>
              <a:rPr lang="zh-CN" altLang="en-US" sz="2400" dirty="0" smtClean="0">
                <a:latin typeface="Times New Roman" pitchFamily="18" charset="0"/>
                <a:cs typeface="Times New Roman" pitchFamily="18" charset="0"/>
              </a:rPr>
              <a:t>：</a:t>
            </a:r>
            <a:r>
              <a:rPr lang="en-US" altLang="zh-CN" sz="2400" dirty="0">
                <a:latin typeface="Times New Roman" pitchFamily="18" charset="0"/>
                <a:cs typeface="Times New Roman" pitchFamily="18" charset="0"/>
              </a:rPr>
              <a:t>Room 101, </a:t>
            </a:r>
            <a:r>
              <a:rPr lang="en-US" altLang="zh-CN" sz="2400" dirty="0" err="1" smtClean="0">
                <a:latin typeface="Times New Roman" pitchFamily="18" charset="0"/>
                <a:cs typeface="Times New Roman" pitchFamily="18" charset="0"/>
              </a:rPr>
              <a:t>Xikanglu</a:t>
            </a:r>
            <a:r>
              <a:rPr lang="en-US"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campus</a:t>
            </a:r>
          </a:p>
          <a:p>
            <a:r>
              <a:rPr lang="en-US" altLang="zh-CN" sz="2400" dirty="0">
                <a:latin typeface="Times New Roman" pitchFamily="18" charset="0"/>
                <a:cs typeface="Times New Roman" pitchFamily="18" charset="0"/>
              </a:rPr>
              <a:t>Office number: </a:t>
            </a:r>
            <a:r>
              <a:rPr lang="en-US" altLang="zh-CN" sz="2400" dirty="0" smtClean="0">
                <a:latin typeface="Times New Roman" pitchFamily="18" charset="0"/>
                <a:cs typeface="Times New Roman" pitchFamily="18" charset="0"/>
              </a:rPr>
              <a:t>+86 25 </a:t>
            </a:r>
            <a:r>
              <a:rPr lang="en-US" altLang="zh-CN" sz="2400" dirty="0">
                <a:latin typeface="Times New Roman" pitchFamily="18" charset="0"/>
                <a:cs typeface="Times New Roman" pitchFamily="18" charset="0"/>
              </a:rPr>
              <a:t>83786244</a:t>
            </a:r>
          </a:p>
          <a:p>
            <a:r>
              <a:rPr lang="en-US" altLang="zh-CN" sz="2400" dirty="0">
                <a:latin typeface="Times New Roman" pitchFamily="18" charset="0"/>
                <a:cs typeface="Times New Roman" pitchFamily="18" charset="0"/>
              </a:rPr>
              <a:t>Email: </a:t>
            </a:r>
            <a:r>
              <a:rPr lang="en-US" altLang="zh-CN" sz="2400" dirty="0">
                <a:latin typeface="Times New Roman" pitchFamily="18" charset="0"/>
                <a:cs typeface="Times New Roman" pitchFamily="18" charset="0"/>
                <a:hlinkClick r:id="rId5"/>
              </a:rPr>
              <a:t>ie_academic@hhu.edu.cn</a:t>
            </a:r>
            <a:endParaRPr lang="en-US" altLang="zh-CN" sz="2400" dirty="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pPr>
              <a:buFont typeface="Wingdings" pitchFamily="2" charset="2"/>
              <a:buChar char="Ø"/>
            </a:pPr>
            <a:r>
              <a:rPr lang="en-US" altLang="zh-CN" sz="2000" dirty="0" smtClean="0">
                <a:latin typeface="Times New Roman" pitchFamily="18" charset="0"/>
                <a:cs typeface="Times New Roman" pitchFamily="18" charset="0"/>
              </a:rPr>
              <a:t>Academic </a:t>
            </a:r>
            <a:r>
              <a:rPr lang="en-US" altLang="zh-CN" sz="2000" dirty="0">
                <a:latin typeface="Times New Roman" pitchFamily="18" charset="0"/>
                <a:cs typeface="Times New Roman" pitchFamily="18" charset="0"/>
              </a:rPr>
              <a:t>Affairs of Degree students</a:t>
            </a:r>
          </a:p>
          <a:p>
            <a:pPr lvl="1">
              <a:buFont typeface="Wingdings" pitchFamily="2" charset="2"/>
              <a:buChar char="ü"/>
            </a:pPr>
            <a:r>
              <a:rPr lang="en-US" altLang="zh-CN" sz="1800" dirty="0">
                <a:latin typeface="Times New Roman" pitchFamily="18" charset="0"/>
                <a:cs typeface="Times New Roman" pitchFamily="18" charset="0"/>
              </a:rPr>
              <a:t>including Students’ status Management</a:t>
            </a:r>
          </a:p>
          <a:p>
            <a:pPr lvl="1">
              <a:buFont typeface="Wingdings" pitchFamily="2" charset="2"/>
              <a:buChar char="ü"/>
            </a:pPr>
            <a:r>
              <a:rPr lang="en-US" altLang="zh-CN" sz="1800" dirty="0">
                <a:latin typeface="Times New Roman" pitchFamily="18" charset="0"/>
                <a:cs typeface="Times New Roman" pitchFamily="18" charset="0"/>
              </a:rPr>
              <a:t>Management of Courses, </a:t>
            </a:r>
            <a:r>
              <a:rPr lang="en-US" altLang="zh-CN" sz="1800" dirty="0" smtClean="0">
                <a:latin typeface="Times New Roman" pitchFamily="18" charset="0"/>
                <a:cs typeface="Times New Roman" pitchFamily="18" charset="0"/>
              </a:rPr>
              <a:t>Transcripts and </a:t>
            </a:r>
            <a:r>
              <a:rPr lang="en-US" altLang="zh-CN" sz="1800" dirty="0">
                <a:latin typeface="Times New Roman" pitchFamily="18" charset="0"/>
                <a:cs typeface="Times New Roman" pitchFamily="18" charset="0"/>
              </a:rPr>
              <a:t>Degree Certificates</a:t>
            </a:r>
            <a:endParaRPr lang="en-US" altLang="zh-CN" sz="1800" dirty="0"/>
          </a:p>
          <a:p>
            <a:pPr>
              <a:buFont typeface="Arial" charset="0"/>
              <a:buNone/>
            </a:pPr>
            <a:r>
              <a:rPr lang="en-US" altLang="zh-CN" sz="2000" dirty="0"/>
              <a:t>      </a:t>
            </a:r>
          </a:p>
          <a:p>
            <a:pPr>
              <a:buFont typeface="Arial" charset="0"/>
              <a:buNone/>
            </a:pPr>
            <a:r>
              <a:rPr lang="en-US" altLang="zh-CN" sz="2400" dirty="0"/>
              <a:t>     </a:t>
            </a:r>
            <a:endParaRPr lang="zh-CN" altLang="en-US" sz="2400" dirty="0"/>
          </a:p>
        </p:txBody>
      </p:sp>
      <p:pic>
        <p:nvPicPr>
          <p:cNvPr id="8196" name="Picture 27" descr="16"/>
          <p:cNvPicPr>
            <a:picLocks noChangeAspect="1" noChangeArrowheads="1"/>
          </p:cNvPicPr>
          <p:nvPr/>
        </p:nvPicPr>
        <p:blipFill>
          <a:blip r:embed="rId6" cstate="print"/>
          <a:srcRect/>
          <a:stretch>
            <a:fillRect/>
          </a:stretch>
        </p:blipFill>
        <p:spPr bwMode="auto">
          <a:xfrm>
            <a:off x="1285875" y="544513"/>
            <a:ext cx="931863" cy="93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780928"/>
            <a:ext cx="5868522" cy="341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5"/>
          <p:cNvSpPr>
            <a:spLocks noChangeArrowheads="1"/>
          </p:cNvSpPr>
          <p:nvPr/>
        </p:nvSpPr>
        <p:spPr bwMode="auto">
          <a:xfrm>
            <a:off x="1322388" y="361950"/>
            <a:ext cx="5695950" cy="593725"/>
          </a:xfrm>
          <a:prstGeom prst="roundRect">
            <a:avLst>
              <a:gd name="adj" fmla="val 16667"/>
            </a:avLst>
          </a:prstGeom>
          <a:solidFill>
            <a:srgbClr val="FFC000"/>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8" name="Text Box 27"/>
          <p:cNvSpPr txBox="1">
            <a:spLocks noChangeArrowheads="1"/>
          </p:cNvSpPr>
          <p:nvPr/>
        </p:nvSpPr>
        <p:spPr bwMode="auto">
          <a:xfrm>
            <a:off x="2089150" y="471488"/>
            <a:ext cx="4656138" cy="45720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ct val="50000"/>
              </a:spcBef>
              <a:buClr>
                <a:schemeClr val="tx1"/>
              </a:buClr>
              <a:buFont typeface="Arial" pitchFamily="34" charset="0"/>
              <a:buNone/>
              <a:defRPr/>
            </a:pPr>
            <a:r>
              <a:rPr lang="en-US" altLang="zh-CN" sz="2400" dirty="0"/>
              <a:t>Graduate Courses Arrangement</a:t>
            </a:r>
            <a:endParaRPr lang="en-US" sz="2400" b="1" dirty="0">
              <a:solidFill>
                <a:srgbClr val="FFFFFF"/>
              </a:solidFill>
            </a:endParaRPr>
          </a:p>
        </p:txBody>
      </p:sp>
      <p:sp>
        <p:nvSpPr>
          <p:cNvPr id="88065" name="Rectangle 1"/>
          <p:cNvSpPr>
            <a:spLocks noChangeArrowheads="1"/>
          </p:cNvSpPr>
          <p:nvPr/>
        </p:nvSpPr>
        <p:spPr bwMode="auto">
          <a:xfrm>
            <a:off x="226953" y="1251791"/>
            <a:ext cx="770424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All the graduate students should select courses in the online system, please read the handbook of the online system on our website.</a:t>
            </a:r>
            <a:endParaRPr kumimoji="0" lang="en-US" altLang="zh-CN" sz="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lvl="0" indent="266700" eaLnBrk="0" hangingPunct="0"/>
            <a:r>
              <a:rPr lang="en-US" altLang="zh-CN" sz="1600" dirty="0">
                <a:solidFill>
                  <a:srgbClr val="0563C1"/>
                </a:solidFill>
                <a:latin typeface="Times New Roman" pitchFamily="18" charset="0"/>
                <a:cs typeface="Times New Roman" pitchFamily="18" charset="0"/>
                <a:hlinkClick r:id="rId3"/>
              </a:rPr>
              <a:t>http://</a:t>
            </a:r>
            <a:r>
              <a:rPr lang="en-US" altLang="zh-CN" sz="1600" dirty="0" smtClean="0">
                <a:solidFill>
                  <a:srgbClr val="0563C1"/>
                </a:solidFill>
                <a:latin typeface="Times New Roman" pitchFamily="18" charset="0"/>
                <a:cs typeface="Times New Roman" pitchFamily="18" charset="0"/>
                <a:hlinkClick r:id="rId3"/>
              </a:rPr>
              <a:t>ie.hhu.edu.cn/2016/0913/c7339a99075/page.htm</a:t>
            </a:r>
            <a:endParaRPr lang="en-US" altLang="zh-CN" sz="1600" dirty="0" smtClean="0">
              <a:solidFill>
                <a:srgbClr val="0563C1"/>
              </a:solidFill>
              <a:latin typeface="Times New Roman" pitchFamily="18" charset="0"/>
              <a:cs typeface="Times New Roman" pitchFamily="18" charset="0"/>
            </a:endParaRPr>
          </a:p>
          <a:p>
            <a:pPr lvl="0" indent="266700" eaLnBrk="0" hangingPunct="0"/>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a:t>
            </a: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online system is </a:t>
            </a:r>
            <a:r>
              <a:rPr lang="en-US" altLang="zh-CN" sz="1600" dirty="0">
                <a:solidFill>
                  <a:srgbClr val="0563C1"/>
                </a:solidFill>
                <a:latin typeface="Times New Roman" pitchFamily="18" charset="0"/>
                <a:cs typeface="Times New Roman" pitchFamily="18" charset="0"/>
                <a:hlinkClick r:id="rId4"/>
              </a:rPr>
              <a:t>http://</a:t>
            </a:r>
            <a:r>
              <a:rPr lang="en-US" altLang="zh-CN" sz="1600" dirty="0" smtClean="0">
                <a:solidFill>
                  <a:srgbClr val="0563C1"/>
                </a:solidFill>
                <a:latin typeface="Times New Roman" pitchFamily="18" charset="0"/>
                <a:cs typeface="Times New Roman" pitchFamily="18" charset="0"/>
                <a:hlinkClick r:id="rId4"/>
              </a:rPr>
              <a:t>yjss.hhu.edu.cn/gmis/home/stulogin</a:t>
            </a:r>
            <a:endParaRPr kumimoji="0" lang="en-US" altLang="zh-CN" sz="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446031" y="3392487"/>
            <a:ext cx="2738475" cy="2800767"/>
          </a:xfrm>
          <a:prstGeom prst="rect">
            <a:avLst/>
          </a:prstGeom>
          <a:solidFill>
            <a:schemeClr val="accent1"/>
          </a:solidFill>
        </p:spPr>
        <p:txBody>
          <a:bodyPr wrap="square">
            <a:spAutoFit/>
          </a:bodyPr>
          <a:lstStyle/>
          <a:p>
            <a:pPr lvl="0" eaLnBrk="0" hangingPunct="0"/>
            <a:r>
              <a:rPr lang="en-US" altLang="zh-CN" sz="1600" dirty="0">
                <a:solidFill>
                  <a:schemeClr val="bg1"/>
                </a:solidFill>
                <a:latin typeface="Times New Roman" pitchFamily="18" charset="0"/>
                <a:cs typeface="Times New Roman" pitchFamily="18" charset="0"/>
              </a:rPr>
              <a:t>The online system offers the following functions: </a:t>
            </a:r>
          </a:p>
          <a:p>
            <a:pPr lvl="0" eaLnBrk="0" hangingPunct="0">
              <a:buFont typeface="Wingdings" pitchFamily="2" charset="2"/>
              <a:buChar char="ü"/>
            </a:pPr>
            <a:r>
              <a:rPr lang="en-US" altLang="zh-CN" sz="1600" dirty="0">
                <a:solidFill>
                  <a:schemeClr val="bg1"/>
                </a:solidFill>
                <a:latin typeface="Times New Roman" pitchFamily="18" charset="0"/>
                <a:cs typeface="Times New Roman" pitchFamily="18" charset="0"/>
              </a:rPr>
              <a:t>course selection</a:t>
            </a:r>
          </a:p>
          <a:p>
            <a:pPr lvl="0" eaLnBrk="0" hangingPunct="0">
              <a:buFont typeface="Wingdings" pitchFamily="2" charset="2"/>
              <a:buChar char="ü"/>
            </a:pPr>
            <a:r>
              <a:rPr lang="en-US" altLang="zh-CN" sz="1600" dirty="0">
                <a:solidFill>
                  <a:schemeClr val="bg1"/>
                </a:solidFill>
                <a:latin typeface="Times New Roman" pitchFamily="18" charset="0"/>
                <a:cs typeface="Times New Roman" pitchFamily="18" charset="0"/>
              </a:rPr>
              <a:t>program</a:t>
            </a:r>
            <a:r>
              <a:rPr lang="en-AU" altLang="zh-CN" sz="1600" dirty="0">
                <a:solidFill>
                  <a:schemeClr val="bg1"/>
                </a:solidFill>
                <a:latin typeface="Times New Roman" pitchFamily="18" charset="0"/>
                <a:cs typeface="Times New Roman" pitchFamily="18" charset="0"/>
              </a:rPr>
              <a:t> review</a:t>
            </a:r>
            <a:endParaRPr lang="en-US" altLang="zh-CN" sz="1600" dirty="0">
              <a:solidFill>
                <a:schemeClr val="bg1"/>
              </a:solidFill>
              <a:latin typeface="Times New Roman" pitchFamily="18" charset="0"/>
              <a:cs typeface="Times New Roman" pitchFamily="18" charset="0"/>
            </a:endParaRPr>
          </a:p>
          <a:p>
            <a:pPr lvl="0" eaLnBrk="0" hangingPunct="0">
              <a:buFont typeface="Wingdings" pitchFamily="2" charset="2"/>
              <a:buChar char="ü"/>
            </a:pPr>
            <a:r>
              <a:rPr lang="en-US" altLang="zh-CN" sz="1600" dirty="0">
                <a:solidFill>
                  <a:schemeClr val="bg1"/>
                </a:solidFill>
                <a:latin typeface="Times New Roman" pitchFamily="18" charset="0"/>
                <a:cs typeface="Times New Roman" pitchFamily="18" charset="0"/>
              </a:rPr>
              <a:t>grade query</a:t>
            </a:r>
          </a:p>
          <a:p>
            <a:pPr latinLnBrk="1">
              <a:buFont typeface="Wingdings" pitchFamily="2" charset="2"/>
              <a:buChar char="ü"/>
            </a:pPr>
            <a:r>
              <a:rPr lang="en-US" altLang="zh-CN" sz="1600" dirty="0">
                <a:solidFill>
                  <a:schemeClr val="bg1"/>
                </a:solidFill>
                <a:latin typeface="Times New Roman" pitchFamily="18" charset="0"/>
                <a:cs typeface="Times New Roman" pitchFamily="18" charset="0"/>
              </a:rPr>
              <a:t>transcripts print </a:t>
            </a:r>
          </a:p>
          <a:p>
            <a:pPr latinLnBrk="1">
              <a:buFont typeface="Wingdings" pitchFamily="2" charset="2"/>
              <a:buChar char="ü"/>
            </a:pPr>
            <a:r>
              <a:rPr lang="en-US" altLang="zh-CN" sz="1600" dirty="0">
                <a:solidFill>
                  <a:schemeClr val="bg1"/>
                </a:solidFill>
                <a:latin typeface="Times New Roman" pitchFamily="18" charset="0"/>
                <a:cs typeface="Times New Roman" pitchFamily="18" charset="0"/>
              </a:rPr>
              <a:t>study certificate print</a:t>
            </a:r>
          </a:p>
          <a:p>
            <a:pPr latinLnBrk="1">
              <a:buFont typeface="Wingdings" pitchFamily="2" charset="2"/>
              <a:buChar char="ü"/>
            </a:pPr>
            <a:r>
              <a:rPr lang="en-US" altLang="zh-CN" sz="1600" dirty="0">
                <a:solidFill>
                  <a:schemeClr val="bg1"/>
                </a:solidFill>
                <a:latin typeface="Times New Roman" pitchFamily="18" charset="0"/>
                <a:cs typeface="Times New Roman" pitchFamily="18" charset="0"/>
              </a:rPr>
              <a:t>personal contact info </a:t>
            </a:r>
            <a:r>
              <a:rPr lang="en-AU" altLang="zh-CN" sz="1600" dirty="0">
                <a:solidFill>
                  <a:schemeClr val="bg1"/>
                </a:solidFill>
                <a:latin typeface="Times New Roman" pitchFamily="18" charset="0"/>
                <a:cs typeface="Times New Roman" pitchFamily="18" charset="0"/>
              </a:rPr>
              <a:t>modification</a:t>
            </a:r>
          </a:p>
          <a:p>
            <a:pPr latinLnBrk="1">
              <a:buFont typeface="Wingdings" pitchFamily="2" charset="2"/>
              <a:buChar char="ü"/>
            </a:pPr>
            <a:endParaRPr lang="en-AU" altLang="zh-CN" sz="1600" dirty="0">
              <a:solidFill>
                <a:schemeClr val="bg1"/>
              </a:solidFill>
              <a:latin typeface="Times New Roman" pitchFamily="18" charset="0"/>
              <a:cs typeface="Times New Roman" pitchFamily="18" charset="0"/>
            </a:endParaRPr>
          </a:p>
          <a:p>
            <a:pPr latinLnBrk="1"/>
            <a:r>
              <a:rPr lang="en-US" altLang="zh-CN" sz="1600" dirty="0">
                <a:solidFill>
                  <a:schemeClr val="bg1"/>
                </a:solidFill>
                <a:latin typeface="Times New Roman" pitchFamily="18" charset="0"/>
                <a:cs typeface="Times New Roman" pitchFamily="18" charset="0"/>
              </a:rPr>
              <a:t> etc.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1322388" y="361950"/>
            <a:ext cx="5695950" cy="593725"/>
          </a:xfrm>
          <a:prstGeom prst="roundRect">
            <a:avLst>
              <a:gd name="adj" fmla="val 16667"/>
            </a:avLst>
          </a:prstGeom>
          <a:solidFill>
            <a:srgbClr val="FFC000"/>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8" name="Text Box 27"/>
          <p:cNvSpPr txBox="1">
            <a:spLocks noChangeArrowheads="1"/>
          </p:cNvSpPr>
          <p:nvPr/>
        </p:nvSpPr>
        <p:spPr bwMode="auto">
          <a:xfrm>
            <a:off x="2089150" y="471488"/>
            <a:ext cx="4656138" cy="457200"/>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ct val="50000"/>
              </a:spcBef>
              <a:buClr>
                <a:schemeClr val="tx1"/>
              </a:buClr>
              <a:buFont typeface="Arial" pitchFamily="34" charset="0"/>
              <a:buNone/>
              <a:defRPr/>
            </a:pPr>
            <a:r>
              <a:rPr lang="en-US" altLang="zh-CN" sz="2400" dirty="0"/>
              <a:t>Graduate Courses Arrangement</a:t>
            </a:r>
            <a:endParaRPr lang="en-US" sz="2400" b="1" dirty="0">
              <a:solidFill>
                <a:srgbClr val="FFFFFF"/>
              </a:solidFill>
            </a:endParaRPr>
          </a:p>
        </p:txBody>
      </p:sp>
      <p:sp>
        <p:nvSpPr>
          <p:cNvPr id="10" name="Rectangle 1"/>
          <p:cNvSpPr>
            <a:spLocks noChangeArrowheads="1"/>
          </p:cNvSpPr>
          <p:nvPr/>
        </p:nvSpPr>
        <p:spPr bwMode="auto">
          <a:xfrm>
            <a:off x="117414" y="1055655"/>
            <a:ext cx="828845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The arrangement of supervisor and the application of pre-defense</a:t>
            </a:r>
            <a:r>
              <a:rPr lang="en-US" altLang="zh-CN" sz="1600" baseline="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 defense are in the </a:t>
            </a:r>
            <a:r>
              <a:rPr lang="en-US" altLang="zh-CN" sz="1600" dirty="0" smtClean="0">
                <a:latin typeface="Times New Roman" pitchFamily="18" charset="0"/>
                <a:cs typeface="Times New Roman" pitchFamily="18" charset="0"/>
              </a:rPr>
              <a:t>college..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zh-CN" sz="1600" dirty="0" smtClean="0">
                <a:latin typeface="Times New Roman" pitchFamily="18" charset="0"/>
                <a:cs typeface="Times New Roman" pitchFamily="18" charset="0"/>
              </a:rPr>
              <a:t>The </a:t>
            </a:r>
            <a:r>
              <a:rPr lang="en-US" altLang="zh-CN" sz="1600" dirty="0">
                <a:latin typeface="Times New Roman" pitchFamily="18" charset="0"/>
                <a:cs typeface="Times New Roman" pitchFamily="18" charset="0"/>
              </a:rPr>
              <a:t>approval of transcripts is in International School.</a:t>
            </a:r>
            <a:endParaRPr kumimoji="0" lang="en-US" altLang="zh-CN" sz="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423979200"/>
              </p:ext>
            </p:extLst>
          </p:nvPr>
        </p:nvGraphicFramePr>
        <p:xfrm>
          <a:off x="405787" y="1772816"/>
          <a:ext cx="7262556" cy="4493526"/>
        </p:xfrm>
        <a:graphic>
          <a:graphicData uri="http://schemas.openxmlformats.org/drawingml/2006/table">
            <a:tbl>
              <a:tblPr firstRow="1" firstCol="1" bandRow="1">
                <a:tableStyleId>{5C22544A-7EE6-4342-B048-85BDC9FD1C3A}</a:tableStyleId>
              </a:tblPr>
              <a:tblGrid>
                <a:gridCol w="329691"/>
                <a:gridCol w="640806"/>
                <a:gridCol w="2691660"/>
                <a:gridCol w="720080"/>
                <a:gridCol w="1080120"/>
                <a:gridCol w="864096"/>
                <a:gridCol w="936103"/>
              </a:tblGrid>
              <a:tr h="176301">
                <a:tc gridSpan="7">
                  <a:txBody>
                    <a:bodyPr/>
                    <a:lstStyle/>
                    <a:p>
                      <a:pPr algn="ctr">
                        <a:spcAft>
                          <a:spcPts val="0"/>
                        </a:spcAft>
                      </a:pPr>
                      <a:r>
                        <a:rPr lang="zh-CN" sz="1050" kern="0" dirty="0">
                          <a:effectLst/>
                        </a:rPr>
                        <a:t>研究生教学秘书</a:t>
                      </a:r>
                      <a:r>
                        <a:rPr lang="en-US" sz="1050" kern="0" dirty="0">
                          <a:effectLst/>
                        </a:rPr>
                        <a:t> Graduate Teaching Secretary </a:t>
                      </a:r>
                      <a:endParaRPr lang="zh-CN" sz="1100" kern="100" dirty="0">
                        <a:effectLst/>
                        <a:latin typeface="Calibri"/>
                        <a:ea typeface="宋体"/>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30192">
                <a:tc>
                  <a:txBody>
                    <a:bodyPr/>
                    <a:lstStyle/>
                    <a:p>
                      <a:pPr algn="l">
                        <a:spcAft>
                          <a:spcPts val="0"/>
                        </a:spcAft>
                      </a:pPr>
                      <a:r>
                        <a:rPr lang="en-US" sz="900" kern="0" dirty="0">
                          <a:effectLst/>
                        </a:rPr>
                        <a:t>#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学院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College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Contact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Telephone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Office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Campus</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水文院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College of Hydrology and Water Resources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许睢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+86 25 83786614</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工程馆</a:t>
                      </a:r>
                      <a:r>
                        <a:rPr lang="en-US" sz="900" kern="0">
                          <a:effectLst/>
                        </a:rPr>
                        <a:t>314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西康路</a:t>
                      </a:r>
                      <a:r>
                        <a:rPr lang="en-US" sz="900" kern="0">
                          <a:effectLst/>
                        </a:rPr>
                        <a:t>Xikanglu</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2</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水电院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Water Conservancy and Hydropower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周昶</a:t>
                      </a:r>
                      <a:r>
                        <a:rPr lang="en-US" sz="900" kern="0" dirty="0">
                          <a:effectLst/>
                        </a:rPr>
                        <a:t>/</a:t>
                      </a:r>
                      <a:r>
                        <a:rPr lang="zh-CN" sz="900" kern="0" dirty="0">
                          <a:effectLst/>
                        </a:rPr>
                        <a:t>柳璐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+86 25 83786922</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水电馆</a:t>
                      </a:r>
                      <a:r>
                        <a:rPr lang="en-US" sz="900" kern="0">
                          <a:effectLst/>
                        </a:rPr>
                        <a:t>311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西康路</a:t>
                      </a:r>
                      <a:r>
                        <a:rPr lang="en-US" sz="900" kern="0">
                          <a:effectLst/>
                        </a:rPr>
                        <a:t>Xikanglu</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3</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港航院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Harbor, Coastal and Offshore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郝晓美</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+86 25 83786187</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严恺馆</a:t>
                      </a:r>
                      <a:r>
                        <a:rPr lang="en-US" sz="900" kern="0">
                          <a:effectLst/>
                        </a:rPr>
                        <a:t>623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西康路</a:t>
                      </a:r>
                      <a:r>
                        <a:rPr lang="en-US" sz="900" kern="0">
                          <a:effectLst/>
                        </a:rPr>
                        <a:t>Xikanglu</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4</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土木院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Civil and Transportation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刘瑾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dirty="0">
                          <a:effectLst/>
                        </a:rPr>
                        <a:t>+86 25 83786552</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科学馆</a:t>
                      </a:r>
                      <a:r>
                        <a:rPr lang="en-US" sz="900" kern="0" dirty="0">
                          <a:effectLst/>
                        </a:rPr>
                        <a:t>503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西康路</a:t>
                      </a:r>
                      <a:r>
                        <a:rPr lang="en-US" sz="900" kern="0">
                          <a:effectLst/>
                        </a:rPr>
                        <a:t>Xikanglu</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5</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环境院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Environment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张文翠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+86 25 83786697</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水利馆</a:t>
                      </a:r>
                      <a:r>
                        <a:rPr lang="en-US" sz="900" kern="0" dirty="0">
                          <a:effectLst/>
                        </a:rPr>
                        <a:t>407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西康路</a:t>
                      </a:r>
                      <a:r>
                        <a:rPr lang="en-US" sz="900" kern="0">
                          <a:effectLst/>
                        </a:rPr>
                        <a:t>Xikanglu</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能电院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Energy and Electrical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曹东莉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+86 25 58099096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勤学楼</a:t>
                      </a:r>
                      <a:r>
                        <a:rPr lang="en-US" sz="900" kern="0" dirty="0">
                          <a:effectLst/>
                        </a:rPr>
                        <a:t>5312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江宁</a:t>
                      </a:r>
                      <a:r>
                        <a:rPr lang="en-US" sz="900" kern="0">
                          <a:effectLst/>
                        </a:rPr>
                        <a:t>Jiangning</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7</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计信院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Computer and Information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吴晓丹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+86 25 58099136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勤学楼</a:t>
                      </a:r>
                      <a:r>
                        <a:rPr lang="en-US" sz="900" kern="0" dirty="0">
                          <a:effectLst/>
                        </a:rPr>
                        <a:t>4323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江宁</a:t>
                      </a:r>
                      <a:r>
                        <a:rPr lang="en-US" sz="900" kern="0">
                          <a:effectLst/>
                        </a:rPr>
                        <a:t>Jiangning</a:t>
                      </a:r>
                      <a:endParaRPr lang="zh-CN" sz="1100" kern="10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8</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力材院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Mechanics and Materials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贺蓓</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+86 25 83787027</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乐学楼</a:t>
                      </a:r>
                      <a:r>
                        <a:rPr lang="en-US" sz="900" kern="0" dirty="0">
                          <a:effectLst/>
                        </a:rPr>
                        <a:t>1107 </a:t>
                      </a:r>
                      <a:endParaRPr lang="zh-CN" sz="1100" kern="100" dirty="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江宁</a:t>
                      </a:r>
                      <a:r>
                        <a:rPr lang="en-US" sz="900" kern="0" dirty="0" err="1">
                          <a:effectLst/>
                        </a:rPr>
                        <a:t>Jiangning</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9</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地学院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Earth Science and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俞冰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+86 25 58099141</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笃学楼</a:t>
                      </a:r>
                      <a:r>
                        <a:rPr lang="en-US" sz="900" kern="0">
                          <a:effectLst/>
                        </a:rPr>
                        <a:t>909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江宁</a:t>
                      </a:r>
                      <a:r>
                        <a:rPr lang="en-US" sz="900" kern="0" dirty="0" err="1">
                          <a:effectLst/>
                        </a:rPr>
                        <a:t>Jiangning</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10</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农工院</a:t>
                      </a:r>
                      <a:r>
                        <a:rPr lang="en-US" sz="900" kern="0">
                          <a:effectLst/>
                        </a:rPr>
                        <a:t>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Agricultural Science and Engineering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曾欣</a:t>
                      </a:r>
                      <a:r>
                        <a:rPr lang="en-US" sz="900" kern="0">
                          <a:effectLst/>
                        </a:rPr>
                        <a:t>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+86 25 83772052</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行政楼</a:t>
                      </a:r>
                      <a:r>
                        <a:rPr lang="en-US" sz="900" kern="0">
                          <a:effectLst/>
                        </a:rPr>
                        <a:t>405</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江宁</a:t>
                      </a:r>
                      <a:r>
                        <a:rPr lang="en-US" sz="900" kern="0" dirty="0" err="1">
                          <a:effectLst/>
                        </a:rPr>
                        <a:t>Jiangning</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11</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海洋院</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Oceanography</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李燕</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+86 25 83787813</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电气馆</a:t>
                      </a:r>
                      <a:r>
                        <a:rPr lang="en-US" sz="900" kern="0">
                          <a:effectLst/>
                        </a:rPr>
                        <a:t>409</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西康路</a:t>
                      </a:r>
                      <a:r>
                        <a:rPr lang="en-US" sz="900" kern="0" dirty="0" err="1">
                          <a:effectLst/>
                        </a:rPr>
                        <a:t>Xikanglu</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12</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理学院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Sciences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李成翠</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+86 25 83786640</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励学楼</a:t>
                      </a:r>
                      <a:r>
                        <a:rPr lang="en-US" sz="900" kern="0">
                          <a:effectLst/>
                        </a:rPr>
                        <a:t>B213A</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江宁</a:t>
                      </a:r>
                      <a:r>
                        <a:rPr lang="en-US" sz="900" kern="0" dirty="0" err="1">
                          <a:effectLst/>
                        </a:rPr>
                        <a:t>Jiangning</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13</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商学院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Business School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袁思源</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+86 25 68514309</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博学楼</a:t>
                      </a:r>
                      <a:r>
                        <a:rPr lang="en-US" sz="900" kern="0">
                          <a:effectLst/>
                        </a:rPr>
                        <a:t>206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江宁</a:t>
                      </a:r>
                      <a:r>
                        <a:rPr lang="en-US" sz="900" kern="0" dirty="0" err="1">
                          <a:effectLst/>
                        </a:rPr>
                        <a:t>Jiangning</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14</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公管院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School of Public Administration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阮雪琴</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+86 25 83787376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厚学楼</a:t>
                      </a:r>
                      <a:r>
                        <a:rPr lang="en-US" sz="900" kern="0">
                          <a:effectLst/>
                        </a:rPr>
                        <a:t>507</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江宁</a:t>
                      </a:r>
                      <a:r>
                        <a:rPr lang="en-US" sz="900" kern="0" dirty="0" err="1">
                          <a:effectLst/>
                        </a:rPr>
                        <a:t>Jiangning</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15</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机电院</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Mechanical and Electrical Engineering</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蔡伟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+86 18906143866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英才楼</a:t>
                      </a:r>
                      <a:r>
                        <a:rPr lang="en-US" sz="900" kern="0">
                          <a:effectLst/>
                        </a:rPr>
                        <a:t>A408</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常州</a:t>
                      </a:r>
                      <a:r>
                        <a:rPr lang="en-US" sz="900" kern="0" dirty="0">
                          <a:effectLst/>
                        </a:rPr>
                        <a:t>Changzhou</a:t>
                      </a:r>
                      <a:endParaRPr lang="zh-CN" sz="1100" kern="100" dirty="0">
                        <a:effectLst/>
                        <a:latin typeface="Calibri"/>
                        <a:ea typeface="宋体"/>
                        <a:cs typeface="Times New Roman"/>
                      </a:endParaRPr>
                    </a:p>
                  </a:txBody>
                  <a:tcPr marL="68580" marR="68580" marT="0" marB="0" anchor="ctr"/>
                </a:tc>
              </a:tr>
              <a:tr h="260383">
                <a:tc>
                  <a:txBody>
                    <a:bodyPr/>
                    <a:lstStyle/>
                    <a:p>
                      <a:pPr algn="l">
                        <a:spcAft>
                          <a:spcPts val="0"/>
                        </a:spcAft>
                      </a:pPr>
                      <a:r>
                        <a:rPr lang="en-US" sz="900" kern="0">
                          <a:effectLst/>
                        </a:rPr>
                        <a:t>16</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物联网院</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College of Internet of Things Engineering</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王海滨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en-US" sz="900" kern="0">
                          <a:effectLst/>
                        </a:rPr>
                        <a:t>+86 18861194542</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a:effectLst/>
                        </a:rPr>
                        <a:t>卓越楼</a:t>
                      </a:r>
                      <a:r>
                        <a:rPr lang="en-US" sz="900" kern="0">
                          <a:effectLst/>
                        </a:rPr>
                        <a:t>1107</a:t>
                      </a:r>
                      <a:r>
                        <a:rPr lang="zh-CN" sz="900" kern="0">
                          <a:effectLst/>
                        </a:rPr>
                        <a:t>　</a:t>
                      </a:r>
                      <a:endParaRPr lang="zh-CN" sz="1100" kern="100">
                        <a:effectLst/>
                        <a:latin typeface="Calibri"/>
                        <a:ea typeface="宋体"/>
                        <a:cs typeface="Times New Roman"/>
                      </a:endParaRPr>
                    </a:p>
                  </a:txBody>
                  <a:tcPr marL="68580" marR="68580" marT="0" marB="0" anchor="ctr"/>
                </a:tc>
                <a:tc>
                  <a:txBody>
                    <a:bodyPr/>
                    <a:lstStyle/>
                    <a:p>
                      <a:pPr algn="l">
                        <a:spcAft>
                          <a:spcPts val="0"/>
                        </a:spcAft>
                      </a:pPr>
                      <a:r>
                        <a:rPr lang="zh-CN" sz="900" kern="0" dirty="0">
                          <a:effectLst/>
                        </a:rPr>
                        <a:t>常州</a:t>
                      </a:r>
                      <a:r>
                        <a:rPr lang="en-US" sz="900" kern="0" dirty="0">
                          <a:effectLst/>
                        </a:rPr>
                        <a:t>Changzhou</a:t>
                      </a:r>
                      <a:endParaRPr lang="zh-CN" sz="1100" kern="100" dirty="0">
                        <a:effectLst/>
                        <a:latin typeface="Calibri"/>
                        <a:ea typeface="宋体"/>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14"/>
          <p:cNvSpPr>
            <a:spLocks noChangeArrowheads="1"/>
          </p:cNvSpPr>
          <p:nvPr/>
        </p:nvSpPr>
        <p:spPr bwMode="auto">
          <a:xfrm>
            <a:off x="1259632" y="2420888"/>
            <a:ext cx="7083475" cy="821342"/>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55" name="Text Box 28"/>
          <p:cNvSpPr txBox="1">
            <a:spLocks noChangeArrowheads="1"/>
          </p:cNvSpPr>
          <p:nvPr/>
        </p:nvSpPr>
        <p:spPr bwMode="auto">
          <a:xfrm>
            <a:off x="1907704" y="2420888"/>
            <a:ext cx="6192688" cy="830997"/>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spcBef>
                <a:spcPts val="0"/>
              </a:spcBef>
              <a:buClr>
                <a:schemeClr val="tx1"/>
              </a:buClr>
              <a:buFont typeface="Arial" pitchFamily="34" charset="0"/>
              <a:buNone/>
              <a:defRPr/>
            </a:pPr>
            <a:r>
              <a:rPr lang="en-US" altLang="en-US" sz="2400" dirty="0">
                <a:solidFill>
                  <a:schemeClr val="bg1"/>
                </a:solidFill>
              </a:rPr>
              <a:t>4.</a:t>
            </a:r>
            <a:r>
              <a:rPr lang="zh-CN" altLang="en-US" sz="2400" dirty="0">
                <a:solidFill>
                  <a:schemeClr val="bg1"/>
                </a:solidFill>
              </a:rPr>
              <a:t> </a:t>
            </a:r>
            <a:r>
              <a:rPr lang="en-US" altLang="zh-CN" sz="2400" b="1" dirty="0">
                <a:solidFill>
                  <a:schemeClr val="bg1"/>
                </a:solidFill>
              </a:rPr>
              <a:t>Chinese Language </a:t>
            </a:r>
            <a:r>
              <a:rPr lang="en-US" altLang="zh-CN" sz="2400" b="1" dirty="0" smtClean="0">
                <a:solidFill>
                  <a:schemeClr val="bg1"/>
                </a:solidFill>
              </a:rPr>
              <a:t>Students</a:t>
            </a:r>
          </a:p>
          <a:p>
            <a:pPr marL="457200" indent="-457200">
              <a:spcBef>
                <a:spcPts val="0"/>
              </a:spcBef>
              <a:buClr>
                <a:schemeClr val="tx1"/>
              </a:buClr>
              <a:buFont typeface="Arial" pitchFamily="34" charset="0"/>
              <a:buNone/>
              <a:defRPr/>
            </a:pPr>
            <a:r>
              <a:rPr lang="zh-CN" altLang="en-US" sz="2400" b="1" dirty="0" smtClean="0">
                <a:solidFill>
                  <a:schemeClr val="bg1"/>
                </a:solidFill>
              </a:rPr>
              <a:t>汉语</a:t>
            </a:r>
            <a:r>
              <a:rPr lang="zh-CN" altLang="en-US" sz="2400" b="1" dirty="0">
                <a:solidFill>
                  <a:schemeClr val="bg1"/>
                </a:solidFill>
              </a:rPr>
              <a:t>生</a:t>
            </a:r>
            <a:r>
              <a:rPr lang="zh-CN" altLang="en-US" sz="2400" b="1" dirty="0" smtClean="0">
                <a:solidFill>
                  <a:schemeClr val="bg1"/>
                </a:solidFill>
              </a:rPr>
              <a:t>课程安排</a:t>
            </a:r>
            <a:endParaRPr lang="en-US" altLang="zh-CN" sz="2400" dirty="0">
              <a:solidFill>
                <a:schemeClr val="bg1"/>
              </a:solidFill>
            </a:endParaRPr>
          </a:p>
        </p:txBody>
      </p:sp>
    </p:spTree>
    <p:extLst>
      <p:ext uri="{BB962C8B-B14F-4D97-AF65-F5344CB8AC3E}">
        <p14:creationId xmlns:p14="http://schemas.microsoft.com/office/powerpoint/2010/main" val="15537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Chinese Language </a:t>
            </a:r>
            <a:r>
              <a:rPr lang="en-US" altLang="zh-CN" b="1" dirty="0" smtClean="0"/>
              <a:t>Students</a:t>
            </a:r>
            <a:endParaRPr lang="zh-CN" altLang="en-US" dirty="0"/>
          </a:p>
        </p:txBody>
      </p:sp>
      <p:sp>
        <p:nvSpPr>
          <p:cNvPr id="3" name="内容占位符 2"/>
          <p:cNvSpPr>
            <a:spLocks noGrp="1"/>
          </p:cNvSpPr>
          <p:nvPr>
            <p:ph sz="half" idx="1"/>
          </p:nvPr>
        </p:nvSpPr>
        <p:spPr>
          <a:xfrm>
            <a:off x="457200" y="1600200"/>
            <a:ext cx="4042792" cy="4853136"/>
          </a:xfrm>
        </p:spPr>
        <p:style>
          <a:lnRef idx="1">
            <a:schemeClr val="accent1"/>
          </a:lnRef>
          <a:fillRef idx="2">
            <a:schemeClr val="accent1"/>
          </a:fillRef>
          <a:effectRef idx="1">
            <a:schemeClr val="accent1"/>
          </a:effectRef>
          <a:fontRef idx="minor">
            <a:schemeClr val="dk1"/>
          </a:fontRef>
        </p:style>
        <p:txBody>
          <a:bodyPr/>
          <a:lstStyle/>
          <a:p>
            <a:pPr>
              <a:buNone/>
            </a:pPr>
            <a:r>
              <a:rPr lang="zh-CN" altLang="en-US" sz="1600" b="1" dirty="0">
                <a:solidFill>
                  <a:schemeClr val="folHlink"/>
                </a:solidFill>
                <a:ea typeface="宋体" pitchFamily="2" charset="-122"/>
              </a:rPr>
              <a:t>包括以下课程 </a:t>
            </a:r>
            <a:r>
              <a:rPr lang="en-US" altLang="zh-CN" sz="1600" b="1" dirty="0">
                <a:solidFill>
                  <a:schemeClr val="folHlink"/>
                </a:solidFill>
                <a:ea typeface="宋体" pitchFamily="2" charset="-122"/>
              </a:rPr>
              <a:t>Courses include</a:t>
            </a:r>
          </a:p>
          <a:p>
            <a:pPr>
              <a:buFont typeface="Wingdings" panose="05000000000000000000" pitchFamily="2" charset="2"/>
              <a:buChar char="l"/>
            </a:pPr>
            <a:r>
              <a:rPr lang="zh-CN" altLang="en-US" sz="1600" dirty="0">
                <a:ea typeface="宋体" pitchFamily="2" charset="-122"/>
              </a:rPr>
              <a:t>综合汉语 </a:t>
            </a:r>
            <a:r>
              <a:rPr lang="en-US" altLang="zh-CN" sz="1600" dirty="0">
                <a:ea typeface="宋体" pitchFamily="2" charset="-122"/>
              </a:rPr>
              <a:t>COMPREHENSIVE CHINESE</a:t>
            </a:r>
          </a:p>
          <a:p>
            <a:pPr>
              <a:buFont typeface="Wingdings" panose="05000000000000000000" pitchFamily="2" charset="2"/>
              <a:buChar char="l"/>
            </a:pPr>
            <a:r>
              <a:rPr lang="zh-CN" altLang="en-US" sz="1600" dirty="0">
                <a:ea typeface="宋体" pitchFamily="2" charset="-122"/>
              </a:rPr>
              <a:t>汉语听说 </a:t>
            </a:r>
            <a:r>
              <a:rPr lang="en-US" altLang="zh-CN" sz="1600" dirty="0">
                <a:ea typeface="宋体" pitchFamily="2" charset="-122"/>
              </a:rPr>
              <a:t>LISTENING &amp; SPEAKING</a:t>
            </a:r>
          </a:p>
          <a:p>
            <a:pPr>
              <a:buFont typeface="Wingdings" panose="05000000000000000000" pitchFamily="2" charset="2"/>
              <a:buChar char="l"/>
            </a:pPr>
            <a:r>
              <a:rPr lang="zh-CN" altLang="en-US" sz="1600" dirty="0">
                <a:ea typeface="宋体" pitchFamily="2" charset="-122"/>
              </a:rPr>
              <a:t>汉语读写 </a:t>
            </a:r>
            <a:r>
              <a:rPr lang="en-US" altLang="zh-CN" sz="1600" dirty="0">
                <a:ea typeface="宋体" pitchFamily="2" charset="-122"/>
              </a:rPr>
              <a:t>READING &amp; WRITING</a:t>
            </a:r>
          </a:p>
          <a:p>
            <a:pPr>
              <a:buFont typeface="Wingdings" panose="05000000000000000000" pitchFamily="2" charset="2"/>
              <a:buChar char="l"/>
            </a:pPr>
            <a:r>
              <a:rPr lang="zh-CN" altLang="en-US" sz="1600" dirty="0">
                <a:ea typeface="宋体" pitchFamily="2" charset="-122"/>
              </a:rPr>
              <a:t>汉语口语 </a:t>
            </a:r>
            <a:r>
              <a:rPr lang="en-US" altLang="zh-CN" sz="1600" dirty="0" smtClean="0">
                <a:ea typeface="宋体" pitchFamily="2" charset="-122"/>
              </a:rPr>
              <a:t>ORAL</a:t>
            </a:r>
          </a:p>
          <a:p>
            <a:pPr>
              <a:buFont typeface="Wingdings" panose="05000000000000000000" pitchFamily="2" charset="2"/>
              <a:buChar char="l"/>
            </a:pPr>
            <a:endParaRPr lang="en-US" altLang="zh-CN" sz="1600" b="1" dirty="0">
              <a:solidFill>
                <a:schemeClr val="folHlink"/>
              </a:solidFill>
              <a:ea typeface="宋体" pitchFamily="2" charset="-122"/>
            </a:endParaRPr>
          </a:p>
          <a:p>
            <a:pPr>
              <a:buNone/>
            </a:pPr>
            <a:r>
              <a:rPr lang="zh-CN" altLang="en-US" sz="1600" b="1" dirty="0">
                <a:solidFill>
                  <a:schemeClr val="folHlink"/>
                </a:solidFill>
                <a:ea typeface="宋体" pitchFamily="2" charset="-122"/>
              </a:rPr>
              <a:t>课程时间 </a:t>
            </a:r>
            <a:r>
              <a:rPr lang="en-US" altLang="zh-CN" sz="1600" b="1" dirty="0">
                <a:solidFill>
                  <a:schemeClr val="folHlink"/>
                </a:solidFill>
                <a:ea typeface="宋体" pitchFamily="2" charset="-122"/>
              </a:rPr>
              <a:t>Period of courses</a:t>
            </a:r>
          </a:p>
          <a:p>
            <a:pPr>
              <a:buFont typeface="Wingdings" panose="05000000000000000000" pitchFamily="2" charset="2"/>
              <a:buChar char="l"/>
            </a:pPr>
            <a:r>
              <a:rPr lang="en-US" altLang="zh-CN" sz="1600" dirty="0">
                <a:ea typeface="宋体" pitchFamily="2" charset="-122"/>
              </a:rPr>
              <a:t>2020</a:t>
            </a:r>
            <a:r>
              <a:rPr lang="zh-CN" altLang="en-US" sz="1600" dirty="0">
                <a:ea typeface="宋体" pitchFamily="2" charset="-122"/>
              </a:rPr>
              <a:t>年</a:t>
            </a:r>
            <a:r>
              <a:rPr lang="en-US" altLang="zh-CN" sz="1600" dirty="0">
                <a:ea typeface="宋体" pitchFamily="2" charset="-122"/>
              </a:rPr>
              <a:t>10</a:t>
            </a:r>
            <a:r>
              <a:rPr lang="zh-CN" altLang="en-US" sz="1600" dirty="0">
                <a:ea typeface="宋体" pitchFamily="2" charset="-122"/>
              </a:rPr>
              <a:t>月</a:t>
            </a:r>
            <a:r>
              <a:rPr lang="en-US" altLang="zh-CN" sz="1600" dirty="0">
                <a:ea typeface="宋体" pitchFamily="2" charset="-122"/>
              </a:rPr>
              <a:t>12</a:t>
            </a:r>
            <a:r>
              <a:rPr lang="zh-CN" altLang="en-US" sz="1600" dirty="0">
                <a:ea typeface="宋体" pitchFamily="2" charset="-122"/>
              </a:rPr>
              <a:t>日</a:t>
            </a:r>
            <a:r>
              <a:rPr lang="en-US" altLang="zh-CN" sz="1600" dirty="0">
                <a:ea typeface="宋体" pitchFamily="2" charset="-122"/>
              </a:rPr>
              <a:t>- 2021</a:t>
            </a:r>
            <a:r>
              <a:rPr lang="zh-CN" altLang="en-US" sz="1600" dirty="0">
                <a:ea typeface="宋体" pitchFamily="2" charset="-122"/>
              </a:rPr>
              <a:t>年</a:t>
            </a:r>
            <a:r>
              <a:rPr lang="en-US" altLang="zh-CN" sz="1600" dirty="0">
                <a:ea typeface="宋体" pitchFamily="2" charset="-122"/>
              </a:rPr>
              <a:t>1</a:t>
            </a:r>
            <a:r>
              <a:rPr lang="zh-CN" altLang="en-US" sz="1600" dirty="0">
                <a:ea typeface="宋体" pitchFamily="2" charset="-122"/>
              </a:rPr>
              <a:t>月</a:t>
            </a:r>
            <a:r>
              <a:rPr lang="en-US" altLang="zh-CN" sz="1600" dirty="0">
                <a:ea typeface="宋体" pitchFamily="2" charset="-122"/>
              </a:rPr>
              <a:t>15</a:t>
            </a:r>
            <a:r>
              <a:rPr lang="zh-CN" altLang="en-US" sz="1600" dirty="0">
                <a:ea typeface="宋体" pitchFamily="2" charset="-122"/>
              </a:rPr>
              <a:t>日 </a:t>
            </a:r>
          </a:p>
          <a:p>
            <a:pPr>
              <a:buFont typeface="Wingdings" panose="05000000000000000000" pitchFamily="2" charset="2"/>
              <a:buChar char="l"/>
            </a:pPr>
            <a:r>
              <a:rPr lang="en-US" altLang="zh-CN" sz="1600" dirty="0">
                <a:ea typeface="宋体" pitchFamily="2" charset="-122"/>
              </a:rPr>
              <a:t>From October 12, 2020 to January 15, </a:t>
            </a:r>
            <a:r>
              <a:rPr lang="en-US" altLang="zh-CN" sz="1600" dirty="0" smtClean="0">
                <a:ea typeface="宋体" pitchFamily="2" charset="-122"/>
              </a:rPr>
              <a:t>2021</a:t>
            </a:r>
          </a:p>
          <a:p>
            <a:pPr>
              <a:buFont typeface="Wingdings" panose="05000000000000000000" pitchFamily="2" charset="2"/>
              <a:buChar char="l"/>
            </a:pPr>
            <a:endParaRPr lang="en-US" altLang="zh-CN" sz="1600" b="1" dirty="0">
              <a:solidFill>
                <a:schemeClr val="folHlink"/>
              </a:solidFill>
              <a:ea typeface="宋体" pitchFamily="2" charset="-122"/>
            </a:endParaRPr>
          </a:p>
          <a:p>
            <a:pPr marL="342900" lvl="1" indent="-342900">
              <a:buNone/>
            </a:pPr>
            <a:r>
              <a:rPr lang="zh-CN" altLang="en-US" sz="1600" b="1" dirty="0">
                <a:solidFill>
                  <a:schemeClr val="folHlink"/>
                </a:solidFill>
                <a:ea typeface="宋体" pitchFamily="2" charset="-122"/>
              </a:rPr>
              <a:t>上课地点 </a:t>
            </a:r>
            <a:r>
              <a:rPr lang="en-US" altLang="zh-CN" sz="1600" b="1" dirty="0">
                <a:solidFill>
                  <a:schemeClr val="folHlink"/>
                </a:solidFill>
                <a:ea typeface="宋体" pitchFamily="2" charset="-122"/>
              </a:rPr>
              <a:t>Classroom</a:t>
            </a:r>
          </a:p>
          <a:p>
            <a:pPr>
              <a:buFont typeface="Wingdings" panose="05000000000000000000" pitchFamily="2" charset="2"/>
              <a:buChar char="l"/>
            </a:pPr>
            <a:r>
              <a:rPr lang="zh-CN" altLang="en-US" sz="1600" dirty="0">
                <a:ea typeface="宋体" pitchFamily="2" charset="-122"/>
              </a:rPr>
              <a:t>西康路校区闻天馆</a:t>
            </a:r>
            <a:r>
              <a:rPr lang="en-US" altLang="zh-CN" sz="1600" dirty="0">
                <a:ea typeface="宋体" pitchFamily="2" charset="-122"/>
              </a:rPr>
              <a:t>511</a:t>
            </a:r>
          </a:p>
          <a:p>
            <a:pPr>
              <a:buFont typeface="Wingdings" panose="05000000000000000000" pitchFamily="2" charset="2"/>
              <a:buChar char="l"/>
            </a:pPr>
            <a:r>
              <a:rPr lang="en-US" altLang="zh-CN" sz="1600" dirty="0" err="1">
                <a:ea typeface="宋体" pitchFamily="2" charset="-122"/>
              </a:rPr>
              <a:t>Wentian</a:t>
            </a:r>
            <a:r>
              <a:rPr lang="en-US" altLang="zh-CN" sz="1600" dirty="0">
                <a:ea typeface="宋体" pitchFamily="2" charset="-122"/>
              </a:rPr>
              <a:t> Building 511, </a:t>
            </a:r>
            <a:r>
              <a:rPr lang="en-US" altLang="zh-CN" sz="1600" dirty="0" err="1">
                <a:ea typeface="宋体" pitchFamily="2" charset="-122"/>
              </a:rPr>
              <a:t>Xikanglu</a:t>
            </a:r>
            <a:r>
              <a:rPr lang="en-US" altLang="zh-CN" sz="1600" dirty="0">
                <a:ea typeface="宋体" pitchFamily="2" charset="-122"/>
              </a:rPr>
              <a:t> Campus</a:t>
            </a:r>
          </a:p>
          <a:p>
            <a:endParaRPr lang="zh-CN" altLang="en-US" sz="1600" dirty="0"/>
          </a:p>
        </p:txBody>
      </p:sp>
      <p:sp>
        <p:nvSpPr>
          <p:cNvPr id="4" name="内容占位符 3"/>
          <p:cNvSpPr>
            <a:spLocks noGrp="1"/>
          </p:cNvSpPr>
          <p:nvPr>
            <p:ph sz="half" idx="2"/>
          </p:nvPr>
        </p:nvSpPr>
        <p:spPr>
          <a:xfrm>
            <a:off x="4648200" y="1600200"/>
            <a:ext cx="4028256" cy="4853136"/>
          </a:xfrm>
        </p:spPr>
        <p:style>
          <a:lnRef idx="1">
            <a:schemeClr val="accent5"/>
          </a:lnRef>
          <a:fillRef idx="2">
            <a:schemeClr val="accent5"/>
          </a:fillRef>
          <a:effectRef idx="1">
            <a:schemeClr val="accent5"/>
          </a:effectRef>
          <a:fontRef idx="minor">
            <a:schemeClr val="dk1"/>
          </a:fontRef>
        </p:style>
        <p:txBody>
          <a:bodyPr/>
          <a:lstStyle/>
          <a:p>
            <a:pPr>
              <a:buNone/>
            </a:pPr>
            <a:r>
              <a:rPr lang="zh-CN" altLang="zh-CN" sz="1600" b="1" dirty="0">
                <a:solidFill>
                  <a:schemeClr val="folHlink"/>
                </a:solidFill>
                <a:ea typeface="宋体" pitchFamily="2" charset="-122"/>
              </a:rPr>
              <a:t>期中考试</a:t>
            </a:r>
            <a:r>
              <a:rPr lang="en-US" altLang="zh-CN" sz="1600" b="1" dirty="0">
                <a:solidFill>
                  <a:schemeClr val="folHlink"/>
                </a:solidFill>
                <a:ea typeface="宋体" pitchFamily="2" charset="-122"/>
              </a:rPr>
              <a:t> The mid-term exams</a:t>
            </a:r>
          </a:p>
          <a:p>
            <a:pPr>
              <a:buFont typeface="Wingdings" panose="05000000000000000000" pitchFamily="2" charset="2"/>
              <a:buChar char="l"/>
            </a:pPr>
            <a:r>
              <a:rPr lang="en-US" altLang="zh-CN" sz="1600" dirty="0">
                <a:ea typeface="宋体" pitchFamily="2" charset="-122"/>
              </a:rPr>
              <a:t>2020</a:t>
            </a:r>
            <a:r>
              <a:rPr lang="zh-CN" altLang="en-US" sz="1600" dirty="0">
                <a:ea typeface="宋体" pitchFamily="2" charset="-122"/>
              </a:rPr>
              <a:t>年</a:t>
            </a:r>
            <a:r>
              <a:rPr lang="en-US" altLang="zh-CN" sz="1600" dirty="0">
                <a:ea typeface="宋体" pitchFamily="2" charset="-122"/>
              </a:rPr>
              <a:t>11</a:t>
            </a:r>
            <a:r>
              <a:rPr lang="zh-CN" altLang="en-US" sz="1600" dirty="0">
                <a:ea typeface="宋体" pitchFamily="2" charset="-122"/>
              </a:rPr>
              <a:t>月</a:t>
            </a:r>
            <a:r>
              <a:rPr lang="en-US" altLang="zh-CN" sz="1600" dirty="0">
                <a:ea typeface="宋体" pitchFamily="2" charset="-122"/>
              </a:rPr>
              <a:t>23</a:t>
            </a:r>
            <a:r>
              <a:rPr lang="zh-CN" altLang="en-US" sz="1600" dirty="0">
                <a:ea typeface="宋体" pitchFamily="2" charset="-122"/>
              </a:rPr>
              <a:t>日至</a:t>
            </a:r>
            <a:r>
              <a:rPr lang="en-US" altLang="zh-CN" sz="1600" dirty="0">
                <a:ea typeface="宋体" pitchFamily="2" charset="-122"/>
              </a:rPr>
              <a:t>11</a:t>
            </a:r>
            <a:r>
              <a:rPr lang="zh-CN" altLang="en-US" sz="1600" dirty="0">
                <a:ea typeface="宋体" pitchFamily="2" charset="-122"/>
              </a:rPr>
              <a:t>月</a:t>
            </a:r>
            <a:r>
              <a:rPr lang="en-US" altLang="zh-CN" sz="1600" dirty="0">
                <a:ea typeface="宋体" pitchFamily="2" charset="-122"/>
              </a:rPr>
              <a:t>27</a:t>
            </a:r>
            <a:r>
              <a:rPr lang="zh-CN" altLang="en-US" sz="1600" dirty="0">
                <a:ea typeface="宋体" pitchFamily="2" charset="-122"/>
              </a:rPr>
              <a:t>日</a:t>
            </a:r>
          </a:p>
          <a:p>
            <a:pPr>
              <a:buFont typeface="Wingdings" panose="05000000000000000000" pitchFamily="2" charset="2"/>
              <a:buChar char="l"/>
            </a:pPr>
            <a:r>
              <a:rPr lang="en-US" altLang="zh-CN" sz="1600" dirty="0">
                <a:ea typeface="宋体" pitchFamily="2" charset="-122"/>
              </a:rPr>
              <a:t>From November 23 to November 27, </a:t>
            </a:r>
            <a:r>
              <a:rPr lang="en-US" altLang="zh-CN" sz="1600" dirty="0" smtClean="0">
                <a:ea typeface="宋体" pitchFamily="2" charset="-122"/>
              </a:rPr>
              <a:t>2020</a:t>
            </a:r>
          </a:p>
          <a:p>
            <a:pPr>
              <a:buFont typeface="Wingdings" panose="05000000000000000000" pitchFamily="2" charset="2"/>
              <a:buChar char="l"/>
            </a:pPr>
            <a:endParaRPr lang="en-US" altLang="zh-CN" sz="1600" dirty="0">
              <a:ea typeface="宋体" pitchFamily="2" charset="-122"/>
            </a:endParaRPr>
          </a:p>
          <a:p>
            <a:pPr>
              <a:buNone/>
            </a:pPr>
            <a:r>
              <a:rPr lang="zh-CN" altLang="zh-CN" sz="1600" b="1" dirty="0">
                <a:solidFill>
                  <a:schemeClr val="folHlink"/>
                </a:solidFill>
                <a:ea typeface="宋体" pitchFamily="2" charset="-122"/>
              </a:rPr>
              <a:t>期末考试</a:t>
            </a:r>
            <a:r>
              <a:rPr lang="en-US" altLang="zh-CN" sz="1600" b="1" dirty="0">
                <a:solidFill>
                  <a:schemeClr val="folHlink"/>
                </a:solidFill>
                <a:ea typeface="宋体" pitchFamily="2" charset="-122"/>
              </a:rPr>
              <a:t> The final exams</a:t>
            </a:r>
            <a:endParaRPr lang="en-US" altLang="zh-CN" sz="1600" dirty="0">
              <a:ea typeface="宋体" pitchFamily="2" charset="-122"/>
            </a:endParaRPr>
          </a:p>
          <a:p>
            <a:pPr>
              <a:buFont typeface="Wingdings" panose="05000000000000000000" pitchFamily="2" charset="2"/>
              <a:buChar char="l"/>
            </a:pPr>
            <a:r>
              <a:rPr lang="en-US" altLang="zh-CN" sz="1600" dirty="0">
                <a:ea typeface="宋体" pitchFamily="2" charset="-122"/>
              </a:rPr>
              <a:t>2021</a:t>
            </a:r>
            <a:r>
              <a:rPr lang="zh-CN" altLang="en-US" sz="1600" dirty="0">
                <a:ea typeface="宋体" pitchFamily="2" charset="-122"/>
              </a:rPr>
              <a:t>年</a:t>
            </a:r>
            <a:r>
              <a:rPr lang="en-US" altLang="zh-CN" sz="1600" dirty="0">
                <a:ea typeface="宋体" pitchFamily="2" charset="-122"/>
              </a:rPr>
              <a:t>1</a:t>
            </a:r>
            <a:r>
              <a:rPr lang="zh-CN" altLang="en-US" sz="1600" dirty="0">
                <a:ea typeface="宋体" pitchFamily="2" charset="-122"/>
              </a:rPr>
              <a:t>月</a:t>
            </a:r>
            <a:r>
              <a:rPr lang="en-US" altLang="zh-CN" sz="1600" dirty="0">
                <a:ea typeface="宋体" pitchFamily="2" charset="-122"/>
              </a:rPr>
              <a:t>11</a:t>
            </a:r>
            <a:r>
              <a:rPr lang="zh-CN" altLang="en-US" sz="1600" dirty="0">
                <a:ea typeface="宋体" pitchFamily="2" charset="-122"/>
              </a:rPr>
              <a:t>日至</a:t>
            </a:r>
            <a:r>
              <a:rPr lang="en-US" altLang="zh-CN" sz="1600" dirty="0">
                <a:ea typeface="宋体" pitchFamily="2" charset="-122"/>
              </a:rPr>
              <a:t>1</a:t>
            </a:r>
            <a:r>
              <a:rPr lang="zh-CN" altLang="en-US" sz="1600" dirty="0">
                <a:ea typeface="宋体" pitchFamily="2" charset="-122"/>
              </a:rPr>
              <a:t>月</a:t>
            </a:r>
            <a:r>
              <a:rPr lang="en-US" altLang="zh-CN" sz="1600" dirty="0">
                <a:ea typeface="宋体" pitchFamily="2" charset="-122"/>
              </a:rPr>
              <a:t>14</a:t>
            </a:r>
            <a:r>
              <a:rPr lang="zh-CN" altLang="en-US" sz="1600" dirty="0">
                <a:ea typeface="宋体" pitchFamily="2" charset="-122"/>
              </a:rPr>
              <a:t>日</a:t>
            </a:r>
          </a:p>
          <a:p>
            <a:pPr>
              <a:buFont typeface="Wingdings" panose="05000000000000000000" pitchFamily="2" charset="2"/>
              <a:buChar char="l"/>
            </a:pPr>
            <a:r>
              <a:rPr lang="en-US" altLang="zh-CN" sz="1600" dirty="0">
                <a:ea typeface="宋体" pitchFamily="2" charset="-122"/>
              </a:rPr>
              <a:t>from January 11 to January 14, </a:t>
            </a:r>
            <a:r>
              <a:rPr lang="en-US" altLang="zh-CN" sz="1600" dirty="0" smtClean="0">
                <a:ea typeface="宋体" pitchFamily="2" charset="-122"/>
              </a:rPr>
              <a:t>2021</a:t>
            </a:r>
          </a:p>
          <a:p>
            <a:pPr marL="0" indent="0">
              <a:buNone/>
            </a:pPr>
            <a:endParaRPr lang="en-US" altLang="zh-CN" sz="1600" dirty="0" smtClean="0">
              <a:ea typeface="宋体" pitchFamily="2" charset="-122"/>
            </a:endParaRPr>
          </a:p>
          <a:p>
            <a:pPr marL="0" indent="0">
              <a:buNone/>
            </a:pPr>
            <a:r>
              <a:rPr lang="zh-CN" altLang="en-US" sz="1600" b="1" dirty="0" smtClean="0">
                <a:solidFill>
                  <a:schemeClr val="folHlink"/>
                </a:solidFill>
                <a:ea typeface="宋体" pitchFamily="2" charset="-122"/>
              </a:rPr>
              <a:t>学习要求</a:t>
            </a:r>
            <a:r>
              <a:rPr lang="en-US" altLang="zh-CN" sz="1600" b="1" dirty="0" smtClean="0">
                <a:solidFill>
                  <a:schemeClr val="folHlink"/>
                </a:solidFill>
                <a:ea typeface="宋体" pitchFamily="2" charset="-122"/>
              </a:rPr>
              <a:t> </a:t>
            </a:r>
            <a:r>
              <a:rPr lang="en-US" altLang="zh-CN" sz="1600" b="1" dirty="0">
                <a:solidFill>
                  <a:schemeClr val="folHlink"/>
                </a:solidFill>
                <a:ea typeface="宋体" pitchFamily="2" charset="-122"/>
              </a:rPr>
              <a:t>The </a:t>
            </a:r>
            <a:r>
              <a:rPr lang="en-US" altLang="zh-CN" sz="1600" b="1" dirty="0" smtClean="0">
                <a:solidFill>
                  <a:schemeClr val="folHlink"/>
                </a:solidFill>
                <a:ea typeface="宋体" pitchFamily="2" charset="-122"/>
              </a:rPr>
              <a:t>requirements of studies</a:t>
            </a:r>
            <a:endParaRPr lang="en-US" altLang="zh-CN" sz="1600" dirty="0">
              <a:ea typeface="宋体" pitchFamily="2" charset="-122"/>
            </a:endParaRPr>
          </a:p>
          <a:p>
            <a:pPr>
              <a:buFont typeface="Wingdings" panose="05000000000000000000" pitchFamily="2" charset="2"/>
              <a:buChar char="l"/>
            </a:pPr>
            <a:r>
              <a:rPr lang="zh-CN" altLang="en-US" sz="1600" dirty="0">
                <a:ea typeface="宋体" pitchFamily="2" charset="-122"/>
              </a:rPr>
              <a:t>按时出勤，认真上课，完成作业，参加</a:t>
            </a:r>
            <a:r>
              <a:rPr lang="zh-CN" altLang="en-US" sz="1600" dirty="0" smtClean="0">
                <a:ea typeface="宋体" pitchFamily="2" charset="-122"/>
              </a:rPr>
              <a:t>考试</a:t>
            </a:r>
            <a:endParaRPr lang="en-US" altLang="zh-CN" sz="1600" dirty="0" smtClean="0">
              <a:ea typeface="宋体" pitchFamily="2" charset="-122"/>
            </a:endParaRPr>
          </a:p>
          <a:p>
            <a:pPr marL="0" indent="0">
              <a:buNone/>
            </a:pPr>
            <a:r>
              <a:rPr lang="en-US" altLang="zh-CN" sz="1600" dirty="0" smtClean="0">
                <a:ea typeface="宋体" pitchFamily="2" charset="-122"/>
              </a:rPr>
              <a:t>        Attend </a:t>
            </a:r>
            <a:r>
              <a:rPr lang="en-US" altLang="zh-CN" sz="1600" dirty="0">
                <a:ea typeface="宋体" pitchFamily="2" charset="-122"/>
              </a:rPr>
              <a:t>class </a:t>
            </a:r>
            <a:r>
              <a:rPr lang="en-US" altLang="zh-CN" sz="1600" dirty="0" smtClean="0">
                <a:ea typeface="宋体" pitchFamily="2" charset="-122"/>
              </a:rPr>
              <a:t>on time, finish </a:t>
            </a:r>
            <a:r>
              <a:rPr lang="en-US" altLang="zh-CN" sz="1600" dirty="0">
                <a:ea typeface="宋体" pitchFamily="2" charset="-122"/>
              </a:rPr>
              <a:t>homework and take </a:t>
            </a:r>
            <a:r>
              <a:rPr lang="en-US" altLang="zh-CN" sz="1600" dirty="0" smtClean="0">
                <a:ea typeface="宋体" pitchFamily="2" charset="-122"/>
              </a:rPr>
              <a:t>exams as required</a:t>
            </a:r>
            <a:endParaRPr lang="en-US" altLang="zh-CN" sz="1600" dirty="0">
              <a:ea typeface="宋体" pitchFamily="2" charset="-122"/>
            </a:endParaRPr>
          </a:p>
          <a:p>
            <a:pPr>
              <a:buFont typeface="Wingdings" panose="05000000000000000000" pitchFamily="2" charset="2"/>
              <a:buChar char="l"/>
            </a:pPr>
            <a:r>
              <a:rPr lang="zh-CN" altLang="en-US" sz="1600" dirty="0">
                <a:ea typeface="宋体" pitchFamily="2" charset="-122"/>
              </a:rPr>
              <a:t>出勤率低于</a:t>
            </a:r>
            <a:r>
              <a:rPr lang="en-US" altLang="zh-CN" sz="1600" dirty="0">
                <a:ea typeface="宋体" pitchFamily="2" charset="-122"/>
              </a:rPr>
              <a:t>80%</a:t>
            </a:r>
            <a:r>
              <a:rPr lang="zh-CN" altLang="en-US" sz="1600" dirty="0">
                <a:ea typeface="宋体" pitchFamily="2" charset="-122"/>
              </a:rPr>
              <a:t>的学生将取消居留</a:t>
            </a:r>
            <a:r>
              <a:rPr lang="zh-CN" altLang="en-US" sz="1600" dirty="0" smtClean="0">
                <a:ea typeface="宋体" pitchFamily="2" charset="-122"/>
              </a:rPr>
              <a:t>许可</a:t>
            </a:r>
            <a:endParaRPr lang="en-US" altLang="zh-CN" sz="1600" dirty="0" smtClean="0">
              <a:ea typeface="宋体" pitchFamily="2" charset="-122"/>
            </a:endParaRPr>
          </a:p>
          <a:p>
            <a:pPr marL="0" indent="0">
              <a:buNone/>
            </a:pPr>
            <a:r>
              <a:rPr lang="en-US" altLang="zh-CN" sz="1600" dirty="0" smtClean="0">
                <a:ea typeface="宋体" pitchFamily="2" charset="-122"/>
              </a:rPr>
              <a:t>        Residence </a:t>
            </a:r>
            <a:r>
              <a:rPr lang="en-US" altLang="zh-CN" sz="1600" dirty="0">
                <a:ea typeface="宋体" pitchFamily="2" charset="-122"/>
              </a:rPr>
              <a:t>permits will be cancelled </a:t>
            </a:r>
            <a:r>
              <a:rPr lang="en-US" altLang="zh-CN" sz="1600" dirty="0" smtClean="0">
                <a:ea typeface="宋体" pitchFamily="2" charset="-122"/>
              </a:rPr>
              <a:t>if the </a:t>
            </a:r>
            <a:r>
              <a:rPr lang="en-US" altLang="zh-CN" sz="1600" dirty="0">
                <a:ea typeface="宋体" pitchFamily="2" charset="-122"/>
              </a:rPr>
              <a:t>attendance below 80%</a:t>
            </a:r>
          </a:p>
          <a:p>
            <a:pPr>
              <a:buFont typeface="Wingdings" panose="05000000000000000000" pitchFamily="2" charset="2"/>
              <a:buChar char="l"/>
            </a:pPr>
            <a:endParaRPr lang="en-US" altLang="zh-CN" sz="1600" dirty="0" smtClean="0">
              <a:ea typeface="宋体" pitchFamily="2" charset="-122"/>
            </a:endParaRPr>
          </a:p>
          <a:p>
            <a:pPr>
              <a:buFont typeface="Wingdings" panose="05000000000000000000" pitchFamily="2" charset="2"/>
              <a:buChar char="l"/>
            </a:pPr>
            <a:endParaRPr lang="en-US" altLang="zh-CN" sz="1600" dirty="0">
              <a:ea typeface="宋体" pitchFamily="2" charset="-122"/>
            </a:endParaRPr>
          </a:p>
          <a:p>
            <a:pPr>
              <a:buFont typeface="Wingdings" panose="05000000000000000000" pitchFamily="2" charset="2"/>
              <a:buChar char="l"/>
            </a:pPr>
            <a:endParaRPr lang="en-US" altLang="zh-CN" sz="1600" dirty="0">
              <a:ea typeface="宋体" pitchFamily="2" charset="-122"/>
            </a:endParaRPr>
          </a:p>
          <a:p>
            <a:pPr>
              <a:buNone/>
            </a:pPr>
            <a:endParaRPr lang="en-US" altLang="zh-CN" sz="1400" dirty="0">
              <a:ea typeface="宋体" pitchFamily="2" charset="-122"/>
            </a:endParaRPr>
          </a:p>
        </p:txBody>
      </p:sp>
    </p:spTree>
    <p:extLst>
      <p:ext uri="{BB962C8B-B14F-4D97-AF65-F5344CB8AC3E}">
        <p14:creationId xmlns:p14="http://schemas.microsoft.com/office/powerpoint/2010/main" val="189590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4"/>
          <p:cNvGrpSpPr>
            <a:grpSpLocks/>
          </p:cNvGrpSpPr>
          <p:nvPr/>
        </p:nvGrpSpPr>
        <p:grpSpPr bwMode="auto">
          <a:xfrm>
            <a:off x="592138" y="1566863"/>
            <a:ext cx="8062912" cy="4481512"/>
            <a:chOff x="0" y="0"/>
            <a:chExt cx="7361368" cy="4091330"/>
          </a:xfrm>
        </p:grpSpPr>
        <p:sp>
          <p:nvSpPr>
            <p:cNvPr id="25751" name="Freeform 39"/>
            <p:cNvSpPr>
              <a:spLocks noChangeArrowheads="1"/>
            </p:cNvSpPr>
            <p:nvPr/>
          </p:nvSpPr>
          <p:spPr bwMode="auto">
            <a:xfrm>
              <a:off x="3073978" y="1063889"/>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2" name="Freeform 40"/>
            <p:cNvSpPr>
              <a:spLocks noChangeArrowheads="1"/>
            </p:cNvSpPr>
            <p:nvPr/>
          </p:nvSpPr>
          <p:spPr bwMode="auto">
            <a:xfrm>
              <a:off x="6390638" y="2434806"/>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3" name="Freeform 41"/>
            <p:cNvSpPr>
              <a:spLocks noChangeArrowheads="1"/>
            </p:cNvSpPr>
            <p:nvPr/>
          </p:nvSpPr>
          <p:spPr bwMode="auto">
            <a:xfrm>
              <a:off x="2921178" y="1570842"/>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4" name="Freeform 42"/>
            <p:cNvSpPr>
              <a:spLocks noChangeArrowheads="1"/>
            </p:cNvSpPr>
            <p:nvPr/>
          </p:nvSpPr>
          <p:spPr bwMode="auto">
            <a:xfrm>
              <a:off x="6013132" y="2641872"/>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5" name="Freeform 43"/>
            <p:cNvSpPr>
              <a:spLocks noChangeArrowheads="1"/>
            </p:cNvSpPr>
            <p:nvPr/>
          </p:nvSpPr>
          <p:spPr bwMode="auto">
            <a:xfrm>
              <a:off x="5518779" y="2249161"/>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6" name="Freeform 44"/>
            <p:cNvSpPr>
              <a:spLocks noChangeArrowheads="1"/>
            </p:cNvSpPr>
            <p:nvPr/>
          </p:nvSpPr>
          <p:spPr bwMode="auto">
            <a:xfrm>
              <a:off x="5977179" y="1485160"/>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7" name="Freeform 45"/>
            <p:cNvSpPr>
              <a:spLocks noChangeArrowheads="1"/>
            </p:cNvSpPr>
            <p:nvPr/>
          </p:nvSpPr>
          <p:spPr bwMode="auto">
            <a:xfrm>
              <a:off x="5995155" y="1470880"/>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8" name="Freeform 46"/>
            <p:cNvSpPr>
              <a:spLocks noChangeArrowheads="1"/>
            </p:cNvSpPr>
            <p:nvPr/>
          </p:nvSpPr>
          <p:spPr bwMode="auto">
            <a:xfrm>
              <a:off x="5756968" y="2599030"/>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59" name="Freeform 47"/>
            <p:cNvSpPr>
              <a:spLocks noChangeArrowheads="1"/>
            </p:cNvSpPr>
            <p:nvPr/>
          </p:nvSpPr>
          <p:spPr bwMode="auto">
            <a:xfrm>
              <a:off x="6628827" y="649757"/>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0" name="Freeform 48"/>
            <p:cNvSpPr>
              <a:spLocks noChangeArrowheads="1"/>
            </p:cNvSpPr>
            <p:nvPr/>
          </p:nvSpPr>
          <p:spPr bwMode="auto">
            <a:xfrm>
              <a:off x="3109931" y="99963"/>
              <a:ext cx="4251437" cy="217061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1" name="Freeform 49"/>
            <p:cNvSpPr>
              <a:spLocks noChangeArrowheads="1"/>
            </p:cNvSpPr>
            <p:nvPr/>
          </p:nvSpPr>
          <p:spPr bwMode="auto">
            <a:xfrm>
              <a:off x="6574896" y="514094"/>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2" name="Freeform 50"/>
            <p:cNvSpPr>
              <a:spLocks noChangeArrowheads="1"/>
            </p:cNvSpPr>
            <p:nvPr/>
          </p:nvSpPr>
          <p:spPr bwMode="auto">
            <a:xfrm>
              <a:off x="6956897" y="3455854"/>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3" name="Freeform 51"/>
            <p:cNvSpPr>
              <a:spLocks noChangeArrowheads="1"/>
            </p:cNvSpPr>
            <p:nvPr/>
          </p:nvSpPr>
          <p:spPr bwMode="auto">
            <a:xfrm>
              <a:off x="7213061" y="3313049"/>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4" name="Freeform 52"/>
            <p:cNvSpPr>
              <a:spLocks noChangeArrowheads="1"/>
            </p:cNvSpPr>
            <p:nvPr/>
          </p:nvSpPr>
          <p:spPr bwMode="auto">
            <a:xfrm>
              <a:off x="5810897" y="2249161"/>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5" name="Freeform 53"/>
            <p:cNvSpPr>
              <a:spLocks noChangeArrowheads="1"/>
            </p:cNvSpPr>
            <p:nvPr/>
          </p:nvSpPr>
          <p:spPr bwMode="auto">
            <a:xfrm>
              <a:off x="5945720" y="2513348"/>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6" name="Freeform 54"/>
            <p:cNvSpPr>
              <a:spLocks noChangeArrowheads="1"/>
            </p:cNvSpPr>
            <p:nvPr/>
          </p:nvSpPr>
          <p:spPr bwMode="auto">
            <a:xfrm>
              <a:off x="2413343" y="899664"/>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7" name="Freeform 55"/>
            <p:cNvSpPr>
              <a:spLocks noChangeArrowheads="1"/>
            </p:cNvSpPr>
            <p:nvPr/>
          </p:nvSpPr>
          <p:spPr bwMode="auto">
            <a:xfrm>
              <a:off x="2067294" y="1242393"/>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8" name="Freeform 56"/>
            <p:cNvSpPr>
              <a:spLocks noChangeArrowheads="1"/>
            </p:cNvSpPr>
            <p:nvPr/>
          </p:nvSpPr>
          <p:spPr bwMode="auto">
            <a:xfrm>
              <a:off x="1932471" y="0"/>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69" name="Freeform 57"/>
            <p:cNvSpPr>
              <a:spLocks noChangeArrowheads="1"/>
            </p:cNvSpPr>
            <p:nvPr/>
          </p:nvSpPr>
          <p:spPr bwMode="auto">
            <a:xfrm>
              <a:off x="2408848" y="913944"/>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0" name="Freeform 58"/>
            <p:cNvSpPr>
              <a:spLocks noChangeArrowheads="1"/>
            </p:cNvSpPr>
            <p:nvPr/>
          </p:nvSpPr>
          <p:spPr bwMode="auto">
            <a:xfrm>
              <a:off x="6183908" y="963926"/>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1" name="Freeform 59"/>
            <p:cNvSpPr>
              <a:spLocks noChangeArrowheads="1"/>
            </p:cNvSpPr>
            <p:nvPr/>
          </p:nvSpPr>
          <p:spPr bwMode="auto">
            <a:xfrm>
              <a:off x="0" y="535513"/>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2" name="Freeform 60"/>
            <p:cNvSpPr>
              <a:spLocks noChangeArrowheads="1"/>
            </p:cNvSpPr>
            <p:nvPr/>
          </p:nvSpPr>
          <p:spPr bwMode="auto">
            <a:xfrm>
              <a:off x="3159366" y="935364"/>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3" name="Freeform 61"/>
            <p:cNvSpPr>
              <a:spLocks noChangeArrowheads="1"/>
            </p:cNvSpPr>
            <p:nvPr/>
          </p:nvSpPr>
          <p:spPr bwMode="auto">
            <a:xfrm>
              <a:off x="3298683" y="1163850"/>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4" name="Freeform 62"/>
            <p:cNvSpPr>
              <a:spLocks noChangeArrowheads="1"/>
            </p:cNvSpPr>
            <p:nvPr/>
          </p:nvSpPr>
          <p:spPr bwMode="auto">
            <a:xfrm>
              <a:off x="6678261" y="2677571"/>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5" name="Freeform 63"/>
            <p:cNvSpPr>
              <a:spLocks noChangeArrowheads="1"/>
            </p:cNvSpPr>
            <p:nvPr/>
          </p:nvSpPr>
          <p:spPr bwMode="auto">
            <a:xfrm>
              <a:off x="5891791" y="2691852"/>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6" name="Freeform 64"/>
            <p:cNvSpPr>
              <a:spLocks noChangeArrowheads="1"/>
            </p:cNvSpPr>
            <p:nvPr/>
          </p:nvSpPr>
          <p:spPr bwMode="auto">
            <a:xfrm>
              <a:off x="4354801" y="2813235"/>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7" name="Freeform 65"/>
            <p:cNvSpPr>
              <a:spLocks noChangeArrowheads="1"/>
            </p:cNvSpPr>
            <p:nvPr/>
          </p:nvSpPr>
          <p:spPr bwMode="auto">
            <a:xfrm>
              <a:off x="4489625" y="2798954"/>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sp>
          <p:nvSpPr>
            <p:cNvPr id="25778" name="Freeform 66"/>
            <p:cNvSpPr>
              <a:spLocks noChangeArrowheads="1"/>
            </p:cNvSpPr>
            <p:nvPr/>
          </p:nvSpPr>
          <p:spPr bwMode="auto">
            <a:xfrm>
              <a:off x="2804322" y="671171"/>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gradFill rotWithShape="1">
              <a:gsLst>
                <a:gs pos="0">
                  <a:srgbClr val="DBDBDB"/>
                </a:gs>
                <a:gs pos="100000">
                  <a:srgbClr val="EAEAEA"/>
                </a:gs>
              </a:gsLst>
              <a:lin ang="5400000" scaled="1"/>
            </a:gradFill>
            <a:ln w="9525">
              <a:noFill/>
              <a:miter lim="800000"/>
              <a:headEnd/>
              <a:tailEnd/>
            </a:ln>
          </p:spPr>
          <p:txBody>
            <a:bodyPr/>
            <a:lstStyle/>
            <a:p>
              <a:endParaRPr lang="zh-CN" altLang="en-US"/>
            </a:p>
          </p:txBody>
        </p:sp>
      </p:grpSp>
      <p:sp>
        <p:nvSpPr>
          <p:cNvPr id="25603" name="TextBox 9"/>
          <p:cNvSpPr txBox="1">
            <a:spLocks noChangeArrowheads="1"/>
          </p:cNvSpPr>
          <p:nvPr/>
        </p:nvSpPr>
        <p:spPr bwMode="auto">
          <a:xfrm>
            <a:off x="3257550" y="434975"/>
            <a:ext cx="6353175" cy="523875"/>
          </a:xfrm>
          <a:prstGeom prst="rect">
            <a:avLst/>
          </a:prstGeom>
          <a:noFill/>
          <a:ln w="9525">
            <a:noFill/>
            <a:miter lim="800000"/>
            <a:headEnd/>
            <a:tailEnd/>
          </a:ln>
        </p:spPr>
        <p:txBody>
          <a:bodyPr>
            <a:spAutoFit/>
          </a:bodyPr>
          <a:lstStyle/>
          <a:p>
            <a:r>
              <a:rPr lang="en-US" altLang="zh-CN" sz="2800" b="1" dirty="0">
                <a:latin typeface="Times New Roman" pitchFamily="18" charset="0"/>
                <a:ea typeface="华文中宋" pitchFamily="2" charset="-122"/>
              </a:rPr>
              <a:t>Regular Work Relevant to Students </a:t>
            </a:r>
            <a:endParaRPr lang="zh-CN" altLang="en-US" sz="2800" b="1" dirty="0">
              <a:latin typeface="Times New Roman" pitchFamily="18" charset="0"/>
              <a:ea typeface="华文中宋" pitchFamily="2" charset="-122"/>
            </a:endParaRPr>
          </a:p>
        </p:txBody>
      </p:sp>
      <p:grpSp>
        <p:nvGrpSpPr>
          <p:cNvPr id="25604" name="组合 87"/>
          <p:cNvGrpSpPr>
            <a:grpSpLocks/>
          </p:cNvGrpSpPr>
          <p:nvPr/>
        </p:nvGrpSpPr>
        <p:grpSpPr bwMode="auto">
          <a:xfrm>
            <a:off x="1033463" y="1238218"/>
            <a:ext cx="7200900" cy="879340"/>
            <a:chOff x="0" y="3144"/>
            <a:chExt cx="7200900" cy="879740"/>
          </a:xfrm>
        </p:grpSpPr>
        <p:grpSp>
          <p:nvGrpSpPr>
            <p:cNvPr id="25702" name="Group 37"/>
            <p:cNvGrpSpPr>
              <a:grpSpLocks/>
            </p:cNvGrpSpPr>
            <p:nvPr/>
          </p:nvGrpSpPr>
          <p:grpSpPr bwMode="auto">
            <a:xfrm>
              <a:off x="0" y="7914"/>
              <a:ext cx="2954336" cy="854458"/>
              <a:chOff x="0" y="0"/>
              <a:chExt cx="1861" cy="760"/>
            </a:xfrm>
          </p:grpSpPr>
          <p:grpSp>
            <p:nvGrpSpPr>
              <p:cNvPr id="25747" name="Rektangel 3"/>
              <p:cNvGrpSpPr>
                <a:grpSpLocks/>
              </p:cNvGrpSpPr>
              <p:nvPr/>
            </p:nvGrpSpPr>
            <p:grpSpPr bwMode="auto">
              <a:xfrm>
                <a:off x="2" y="33"/>
                <a:ext cx="1079" cy="727"/>
                <a:chOff x="0" y="0"/>
                <a:chExt cx="1712976" cy="816864"/>
              </a:xfrm>
            </p:grpSpPr>
            <p:pic>
              <p:nvPicPr>
                <p:cNvPr id="25749" name="Rektangel 3"/>
                <p:cNvPicPr>
                  <a:picLocks noChangeArrowheads="1"/>
                </p:cNvPicPr>
                <p:nvPr/>
              </p:nvPicPr>
              <p:blipFill>
                <a:blip r:embed="rId2" cstate="print"/>
                <a:srcRect/>
                <a:stretch>
                  <a:fillRect/>
                </a:stretch>
              </p:blipFill>
              <p:spPr bwMode="auto">
                <a:xfrm>
                  <a:off x="0" y="0"/>
                  <a:ext cx="1712976" cy="816864"/>
                </a:xfrm>
                <a:prstGeom prst="rect">
                  <a:avLst/>
                </a:prstGeom>
                <a:noFill/>
                <a:ln w="9525">
                  <a:noFill/>
                  <a:miter lim="800000"/>
                  <a:headEnd/>
                  <a:tailEnd/>
                </a:ln>
              </p:spPr>
            </p:pic>
            <p:sp>
              <p:nvSpPr>
                <p:cNvPr id="25750" name="Text Box 36"/>
                <p:cNvSpPr txBox="1">
                  <a:spLocks noChangeArrowheads="1"/>
                </p:cNvSpPr>
                <p:nvPr/>
              </p:nvSpPr>
              <p:spPr bwMode="auto">
                <a:xfrm>
                  <a:off x="8255" y="7776"/>
                  <a:ext cx="1700212" cy="801251"/>
                </a:xfrm>
                <a:prstGeom prst="rect">
                  <a:avLst/>
                </a:prstGeom>
                <a:noFill/>
                <a:ln w="9525">
                  <a:noFill/>
                  <a:miter lim="800000"/>
                  <a:headEnd/>
                  <a:tailEnd/>
                </a:ln>
              </p:spPr>
              <p:txBody>
                <a:bodyPr anchor="ctr"/>
                <a:lstStyle/>
                <a:p>
                  <a:pPr algn="ctr"/>
                  <a:endParaRPr lang="en-US" altLang="zh-CN">
                    <a:solidFill>
                      <a:srgbClr val="FFFFFF"/>
                    </a:solidFill>
                    <a:ea typeface="MS PGothic" pitchFamily="34" charset="-128"/>
                  </a:endParaRPr>
                </a:p>
              </p:txBody>
            </p:sp>
          </p:grpSp>
          <p:sp>
            <p:nvSpPr>
              <p:cNvPr id="25748" name="Rectangle 33"/>
              <p:cNvSpPr>
                <a:spLocks noChangeArrowheads="1"/>
              </p:cNvSpPr>
              <p:nvPr/>
            </p:nvSpPr>
            <p:spPr bwMode="auto">
              <a:xfrm>
                <a:off x="0" y="0"/>
                <a:ext cx="1861" cy="728"/>
              </a:xfrm>
              <a:prstGeom prst="rect">
                <a:avLst/>
              </a:prstGeom>
              <a:gradFill rotWithShape="1">
                <a:gsLst>
                  <a:gs pos="0">
                    <a:srgbClr val="EAEAEA"/>
                  </a:gs>
                  <a:gs pos="100000">
                    <a:srgbClr val="DBDBDB"/>
                  </a:gs>
                </a:gsLst>
                <a:lin ang="18900000" scaled="1"/>
              </a:gradFill>
              <a:ln w="9525">
                <a:noFill/>
                <a:miter lim="800000"/>
                <a:headEnd/>
                <a:tailEnd/>
              </a:ln>
            </p:spPr>
            <p:txBody>
              <a:bodyPr wrap="none" anchor="ctr"/>
              <a:lstStyle/>
              <a:p>
                <a:endParaRPr lang="zh-CN" altLang="en-US"/>
              </a:p>
            </p:txBody>
          </p:sp>
        </p:grpSp>
        <p:sp>
          <p:nvSpPr>
            <p:cNvPr id="25746" name="Text Box 41"/>
            <p:cNvSpPr txBox="1">
              <a:spLocks noChangeArrowheads="1"/>
            </p:cNvSpPr>
            <p:nvPr/>
          </p:nvSpPr>
          <p:spPr bwMode="auto">
            <a:xfrm>
              <a:off x="1840231" y="46602"/>
              <a:ext cx="1700150" cy="836282"/>
            </a:xfrm>
            <a:prstGeom prst="rect">
              <a:avLst/>
            </a:prstGeom>
            <a:noFill/>
            <a:ln w="9525">
              <a:noFill/>
              <a:miter lim="800000"/>
              <a:headEnd/>
              <a:tailEnd/>
            </a:ln>
          </p:spPr>
          <p:txBody>
            <a:bodyPr anchor="ctr"/>
            <a:lstStyle/>
            <a:p>
              <a:pPr algn="ctr"/>
              <a:endParaRPr lang="en-US" altLang="zh-CN">
                <a:solidFill>
                  <a:srgbClr val="FFFFFF"/>
                </a:solidFill>
                <a:ea typeface="MS PGothic" pitchFamily="34" charset="-128"/>
              </a:endParaRPr>
            </a:p>
          </p:txBody>
        </p:sp>
        <p:sp>
          <p:nvSpPr>
            <p:cNvPr id="25742" name="Text Box 46"/>
            <p:cNvSpPr txBox="1">
              <a:spLocks noChangeArrowheads="1"/>
            </p:cNvSpPr>
            <p:nvPr/>
          </p:nvSpPr>
          <p:spPr bwMode="auto">
            <a:xfrm>
              <a:off x="3670872" y="41070"/>
              <a:ext cx="1700150" cy="732376"/>
            </a:xfrm>
            <a:prstGeom prst="rect">
              <a:avLst/>
            </a:prstGeom>
            <a:noFill/>
            <a:ln w="9525">
              <a:noFill/>
              <a:miter lim="800000"/>
              <a:headEnd/>
              <a:tailEnd/>
            </a:ln>
          </p:spPr>
          <p:txBody>
            <a:bodyPr anchor="ctr"/>
            <a:lstStyle/>
            <a:p>
              <a:pPr algn="ctr"/>
              <a:endParaRPr lang="en-US" altLang="zh-CN">
                <a:solidFill>
                  <a:srgbClr val="FFFFFF"/>
                </a:solidFill>
                <a:ea typeface="MS PGothic" pitchFamily="34" charset="-128"/>
              </a:endParaRPr>
            </a:p>
          </p:txBody>
        </p:sp>
        <p:grpSp>
          <p:nvGrpSpPr>
            <p:cNvPr id="25705" name="Group 48"/>
            <p:cNvGrpSpPr>
              <a:grpSpLocks/>
            </p:cNvGrpSpPr>
            <p:nvPr/>
          </p:nvGrpSpPr>
          <p:grpSpPr bwMode="auto">
            <a:xfrm>
              <a:off x="3757589" y="7817"/>
              <a:ext cx="3443311" cy="803383"/>
              <a:chOff x="-1091" y="0"/>
              <a:chExt cx="2169" cy="790"/>
            </a:xfrm>
          </p:grpSpPr>
          <p:grpSp>
            <p:nvGrpSpPr>
              <p:cNvPr id="25735" name="Rektangel 3"/>
              <p:cNvGrpSpPr>
                <a:grpSpLocks/>
              </p:cNvGrpSpPr>
              <p:nvPr/>
            </p:nvGrpSpPr>
            <p:grpSpPr bwMode="auto">
              <a:xfrm>
                <a:off x="-1091" y="37"/>
                <a:ext cx="2169" cy="720"/>
                <a:chOff x="-1736709" y="-48"/>
                <a:chExt cx="3442257" cy="731472"/>
              </a:xfrm>
            </p:grpSpPr>
            <p:pic>
              <p:nvPicPr>
                <p:cNvPr id="25737" name="Rektangel 3"/>
                <p:cNvPicPr>
                  <a:picLocks noChangeArrowheads="1"/>
                </p:cNvPicPr>
                <p:nvPr/>
              </p:nvPicPr>
              <p:blipFill>
                <a:blip r:embed="rId3" cstate="print"/>
                <a:srcRect/>
                <a:stretch>
                  <a:fillRect/>
                </a:stretch>
              </p:blipFill>
              <p:spPr bwMode="auto">
                <a:xfrm>
                  <a:off x="-1736709" y="-48"/>
                  <a:ext cx="1712402" cy="731472"/>
                </a:xfrm>
                <a:prstGeom prst="rect">
                  <a:avLst/>
                </a:prstGeom>
                <a:noFill/>
                <a:ln w="9525">
                  <a:noFill/>
                  <a:miter lim="800000"/>
                  <a:headEnd/>
                  <a:tailEnd/>
                </a:ln>
              </p:spPr>
            </p:pic>
            <p:sp>
              <p:nvSpPr>
                <p:cNvPr id="25738" name="Text Box 51"/>
                <p:cNvSpPr txBox="1">
                  <a:spLocks noChangeArrowheads="1"/>
                </p:cNvSpPr>
                <p:nvPr/>
              </p:nvSpPr>
              <p:spPr bwMode="auto">
                <a:xfrm>
                  <a:off x="5335" y="3387"/>
                  <a:ext cx="1700213" cy="724748"/>
                </a:xfrm>
                <a:prstGeom prst="rect">
                  <a:avLst/>
                </a:prstGeom>
                <a:noFill/>
                <a:ln w="9525">
                  <a:noFill/>
                  <a:miter lim="800000"/>
                  <a:headEnd/>
                  <a:tailEnd/>
                </a:ln>
              </p:spPr>
              <p:txBody>
                <a:bodyPr anchor="ctr"/>
                <a:lstStyle/>
                <a:p>
                  <a:pPr algn="ctr"/>
                  <a:endParaRPr lang="en-US" altLang="zh-CN">
                    <a:solidFill>
                      <a:srgbClr val="FFFFFF"/>
                    </a:solidFill>
                    <a:ea typeface="MS PGothic" pitchFamily="34" charset="-128"/>
                  </a:endParaRPr>
                </a:p>
              </p:txBody>
            </p:sp>
          </p:grpSp>
          <p:sp>
            <p:nvSpPr>
              <p:cNvPr id="25736" name="Rectangle 52"/>
              <p:cNvSpPr>
                <a:spLocks noChangeArrowheads="1"/>
              </p:cNvSpPr>
              <p:nvPr/>
            </p:nvSpPr>
            <p:spPr bwMode="auto">
              <a:xfrm>
                <a:off x="-1091" y="0"/>
                <a:ext cx="1794" cy="790"/>
              </a:xfrm>
              <a:prstGeom prst="rect">
                <a:avLst/>
              </a:prstGeom>
              <a:gradFill rotWithShape="1">
                <a:gsLst>
                  <a:gs pos="0">
                    <a:srgbClr val="7ABFEA"/>
                  </a:gs>
                  <a:gs pos="100000">
                    <a:srgbClr val="186594"/>
                  </a:gs>
                </a:gsLst>
                <a:lin ang="18900000" scaled="1"/>
              </a:gradFill>
              <a:ln w="9525">
                <a:noFill/>
                <a:miter lim="800000"/>
                <a:headEnd/>
                <a:tailEnd/>
              </a:ln>
            </p:spPr>
            <p:txBody>
              <a:bodyPr wrap="none" anchor="ctr"/>
              <a:lstStyle/>
              <a:p>
                <a:endParaRPr lang="zh-CN" altLang="en-US"/>
              </a:p>
            </p:txBody>
          </p:sp>
        </p:grpSp>
        <p:sp>
          <p:nvSpPr>
            <p:cNvPr id="25706" name="Line 77"/>
            <p:cNvSpPr>
              <a:spLocks noChangeShapeType="1"/>
            </p:cNvSpPr>
            <p:nvPr/>
          </p:nvSpPr>
          <p:spPr bwMode="auto">
            <a:xfrm>
              <a:off x="831850" y="449261"/>
              <a:ext cx="5580062" cy="0"/>
            </a:xfrm>
            <a:prstGeom prst="line">
              <a:avLst/>
            </a:prstGeom>
            <a:noFill/>
            <a:ln w="19050" cap="rnd">
              <a:solidFill>
                <a:srgbClr val="186594"/>
              </a:solidFill>
              <a:prstDash val="sysDot"/>
              <a:round/>
              <a:headEnd/>
              <a:tailEnd/>
            </a:ln>
          </p:spPr>
          <p:txBody>
            <a:bodyPr/>
            <a:lstStyle/>
            <a:p>
              <a:endParaRPr lang="zh-CN" altLang="en-US"/>
            </a:p>
          </p:txBody>
        </p:sp>
        <p:sp>
          <p:nvSpPr>
            <p:cNvPr id="25707" name="Text Box 78"/>
            <p:cNvSpPr txBox="1">
              <a:spLocks noChangeArrowheads="1"/>
            </p:cNvSpPr>
            <p:nvPr/>
          </p:nvSpPr>
          <p:spPr bwMode="auto">
            <a:xfrm>
              <a:off x="361906" y="3144"/>
              <a:ext cx="1707262" cy="369500"/>
            </a:xfrm>
            <a:prstGeom prst="rect">
              <a:avLst/>
            </a:prstGeom>
            <a:noFill/>
            <a:ln w="9525">
              <a:noFill/>
              <a:miter lim="800000"/>
              <a:headEnd/>
              <a:tailEnd/>
            </a:ln>
          </p:spPr>
          <p:txBody>
            <a:bodyPr wrap="none">
              <a:spAutoFit/>
            </a:bodyPr>
            <a:lstStyle/>
            <a:p>
              <a:r>
                <a:rPr lang="en-US" altLang="zh-CN" dirty="0"/>
                <a:t>Spring Semester</a:t>
              </a:r>
            </a:p>
          </p:txBody>
        </p:sp>
        <p:sp>
          <p:nvSpPr>
            <p:cNvPr id="25710" name="Text Box 79"/>
            <p:cNvSpPr txBox="1">
              <a:spLocks noChangeArrowheads="1"/>
            </p:cNvSpPr>
            <p:nvPr/>
          </p:nvSpPr>
          <p:spPr bwMode="auto">
            <a:xfrm>
              <a:off x="4216435" y="35080"/>
              <a:ext cx="1431739" cy="369500"/>
            </a:xfrm>
            <a:prstGeom prst="rect">
              <a:avLst/>
            </a:prstGeom>
            <a:noFill/>
            <a:ln w="9525">
              <a:noFill/>
              <a:miter lim="800000"/>
              <a:headEnd/>
              <a:tailEnd/>
            </a:ln>
          </p:spPr>
          <p:txBody>
            <a:bodyPr wrap="none">
              <a:spAutoFit/>
            </a:bodyPr>
            <a:lstStyle/>
            <a:p>
              <a:r>
                <a:rPr lang="en-US" altLang="zh-CN" dirty="0"/>
                <a:t>Fall Semester</a:t>
              </a:r>
            </a:p>
          </p:txBody>
        </p:sp>
        <p:grpSp>
          <p:nvGrpSpPr>
            <p:cNvPr id="25711" name="Gruppe 141"/>
            <p:cNvGrpSpPr>
              <a:grpSpLocks/>
            </p:cNvGrpSpPr>
            <p:nvPr/>
          </p:nvGrpSpPr>
          <p:grpSpPr bwMode="auto">
            <a:xfrm>
              <a:off x="715926" y="341297"/>
              <a:ext cx="230188" cy="250825"/>
              <a:chOff x="0" y="0"/>
              <a:chExt cx="953523" cy="1036016"/>
            </a:xfrm>
          </p:grpSpPr>
          <p:grpSp>
            <p:nvGrpSpPr>
              <p:cNvPr id="25730" name="Ellipse 142"/>
              <p:cNvGrpSpPr>
                <a:grpSpLocks/>
              </p:cNvGrpSpPr>
              <p:nvPr/>
            </p:nvGrpSpPr>
            <p:grpSpPr bwMode="auto">
              <a:xfrm>
                <a:off x="25927" y="817037"/>
                <a:ext cx="883815" cy="251906"/>
                <a:chOff x="0" y="0"/>
                <a:chExt cx="213360" cy="60960"/>
              </a:xfrm>
            </p:grpSpPr>
            <p:pic>
              <p:nvPicPr>
                <p:cNvPr id="25733" name="Ellipse 142"/>
                <p:cNvPicPr>
                  <a:picLocks noChangeArrowheads="1"/>
                </p:cNvPicPr>
                <p:nvPr/>
              </p:nvPicPr>
              <p:blipFill>
                <a:blip r:embed="rId4" cstate="print"/>
                <a:srcRect/>
                <a:stretch>
                  <a:fillRect/>
                </a:stretch>
              </p:blipFill>
              <p:spPr bwMode="auto">
                <a:xfrm>
                  <a:off x="0" y="0"/>
                  <a:ext cx="213360" cy="60960"/>
                </a:xfrm>
                <a:prstGeom prst="rect">
                  <a:avLst/>
                </a:prstGeom>
                <a:noFill/>
                <a:ln w="9525">
                  <a:noFill/>
                  <a:miter lim="800000"/>
                  <a:headEnd/>
                  <a:tailEnd/>
                </a:ln>
              </p:spPr>
            </p:pic>
            <p:sp>
              <p:nvSpPr>
                <p:cNvPr id="25734" name="Text Box 61"/>
                <p:cNvSpPr txBox="1">
                  <a:spLocks noChangeArrowheads="1"/>
                </p:cNvSpPr>
                <p:nvPr/>
              </p:nvSpPr>
              <p:spPr bwMode="auto">
                <a:xfrm>
                  <a:off x="34424" y="14734"/>
                  <a:ext cx="144537" cy="31694"/>
                </a:xfrm>
                <a:prstGeom prst="rect">
                  <a:avLst/>
                </a:prstGeom>
                <a:noFill/>
                <a:ln w="9525">
                  <a:noFill/>
                  <a:miter lim="800000"/>
                  <a:headEnd/>
                  <a:tailEnd/>
                </a:ln>
              </p:spPr>
              <p:txBody>
                <a:bodyPr anchor="ctr"/>
                <a:lstStyle/>
                <a:p>
                  <a:pPr algn="ctr"/>
                  <a:endParaRPr lang="en-US" altLang="zh-CN">
                    <a:solidFill>
                      <a:srgbClr val="FFFFFF"/>
                    </a:solidFill>
                    <a:ea typeface="MS PGothic" pitchFamily="34" charset="-128"/>
                  </a:endParaRPr>
                </a:p>
              </p:txBody>
            </p:sp>
          </p:grpSp>
          <p:sp>
            <p:nvSpPr>
              <p:cNvPr id="25731" name="Ellipse 143"/>
              <p:cNvSpPr>
                <a:spLocks noChangeArrowheads="1"/>
              </p:cNvSpPr>
              <p:nvPr/>
            </p:nvSpPr>
            <p:spPr bwMode="auto">
              <a:xfrm>
                <a:off x="149" y="707"/>
                <a:ext cx="953523" cy="951204"/>
              </a:xfrm>
              <a:prstGeom prst="ellipse">
                <a:avLst/>
              </a:prstGeom>
              <a:gradFill rotWithShape="1">
                <a:gsLst>
                  <a:gs pos="0">
                    <a:srgbClr val="808080"/>
                  </a:gs>
                  <a:gs pos="100000">
                    <a:srgbClr val="EAEAEA"/>
                  </a:gs>
                </a:gsLst>
                <a:lin ang="5400000" scaled="1"/>
              </a:gradFill>
              <a:ln w="9525">
                <a:noFill/>
                <a:round/>
                <a:headEnd/>
                <a:tailEnd/>
              </a:ln>
            </p:spPr>
            <p:txBody>
              <a:bodyPr anchor="ctr"/>
              <a:lstStyle/>
              <a:p>
                <a:pPr algn="ctr">
                  <a:buFont typeface="Calibri" pitchFamily="34" charset="0"/>
                  <a:buAutoNum type="arabicPeriod"/>
                </a:pPr>
                <a:endParaRPr lang="en-US" altLang="zh-CN">
                  <a:solidFill>
                    <a:srgbClr val="FFFFFF"/>
                  </a:solidFill>
                  <a:ea typeface="MS PGothic" pitchFamily="34" charset="-128"/>
                </a:endParaRPr>
              </a:p>
            </p:txBody>
          </p:sp>
          <p:sp>
            <p:nvSpPr>
              <p:cNvPr id="25732" name="Ellipse 144"/>
              <p:cNvSpPr>
                <a:spLocks noChangeArrowheads="1"/>
              </p:cNvSpPr>
              <p:nvPr/>
            </p:nvSpPr>
            <p:spPr bwMode="auto">
              <a:xfrm>
                <a:off x="118517" y="26947"/>
                <a:ext cx="697057" cy="511683"/>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pitchFamily="34" charset="0"/>
                  <a:buAutoNum type="arabicPeriod"/>
                </a:pPr>
                <a:endParaRPr lang="en-US" altLang="zh-CN">
                  <a:solidFill>
                    <a:srgbClr val="FFFFFF"/>
                  </a:solidFill>
                  <a:ea typeface="MS PGothic" pitchFamily="34" charset="-128"/>
                </a:endParaRPr>
              </a:p>
            </p:txBody>
          </p:sp>
        </p:grpSp>
        <p:grpSp>
          <p:nvGrpSpPr>
            <p:cNvPr id="25713" name="Gruppe 141"/>
            <p:cNvGrpSpPr>
              <a:grpSpLocks/>
            </p:cNvGrpSpPr>
            <p:nvPr/>
          </p:nvGrpSpPr>
          <p:grpSpPr bwMode="auto">
            <a:xfrm>
              <a:off x="5426102" y="336703"/>
              <a:ext cx="230188" cy="257292"/>
              <a:chOff x="4037738" y="711"/>
              <a:chExt cx="953527" cy="1062727"/>
            </a:xfrm>
          </p:grpSpPr>
          <p:grpSp>
            <p:nvGrpSpPr>
              <p:cNvPr id="25720" name="Ellipse 142"/>
              <p:cNvGrpSpPr>
                <a:grpSpLocks/>
              </p:cNvGrpSpPr>
              <p:nvPr/>
            </p:nvGrpSpPr>
            <p:grpSpPr bwMode="auto">
              <a:xfrm>
                <a:off x="4107446" y="836723"/>
                <a:ext cx="883819" cy="226715"/>
                <a:chOff x="983900" y="0"/>
                <a:chExt cx="213361" cy="54864"/>
              </a:xfrm>
            </p:grpSpPr>
            <p:pic>
              <p:nvPicPr>
                <p:cNvPr id="25723" name="Ellipse 142"/>
                <p:cNvPicPr>
                  <a:picLocks noChangeArrowheads="1"/>
                </p:cNvPicPr>
                <p:nvPr/>
              </p:nvPicPr>
              <p:blipFill>
                <a:blip r:embed="rId5" cstate="print"/>
                <a:srcRect/>
                <a:stretch>
                  <a:fillRect/>
                </a:stretch>
              </p:blipFill>
              <p:spPr bwMode="auto">
                <a:xfrm>
                  <a:off x="983900" y="0"/>
                  <a:ext cx="213361" cy="54864"/>
                </a:xfrm>
                <a:prstGeom prst="rect">
                  <a:avLst/>
                </a:prstGeom>
                <a:noFill/>
                <a:ln w="9525">
                  <a:noFill/>
                  <a:miter lim="800000"/>
                  <a:headEnd/>
                  <a:tailEnd/>
                </a:ln>
              </p:spPr>
            </p:pic>
            <p:sp>
              <p:nvSpPr>
                <p:cNvPr id="25724" name="Text Box 73"/>
                <p:cNvSpPr txBox="1">
                  <a:spLocks noChangeArrowheads="1"/>
                </p:cNvSpPr>
                <p:nvPr/>
              </p:nvSpPr>
              <p:spPr bwMode="auto">
                <a:xfrm>
                  <a:off x="1016209" y="9970"/>
                  <a:ext cx="144537" cy="31694"/>
                </a:xfrm>
                <a:prstGeom prst="rect">
                  <a:avLst/>
                </a:prstGeom>
                <a:noFill/>
                <a:ln w="9525">
                  <a:noFill/>
                  <a:miter lim="800000"/>
                  <a:headEnd/>
                  <a:tailEnd/>
                </a:ln>
              </p:spPr>
              <p:txBody>
                <a:bodyPr anchor="ctr"/>
                <a:lstStyle/>
                <a:p>
                  <a:pPr algn="ctr"/>
                  <a:endParaRPr lang="en-US" altLang="zh-CN">
                    <a:solidFill>
                      <a:srgbClr val="FFFFFF"/>
                    </a:solidFill>
                    <a:ea typeface="MS PGothic" pitchFamily="34" charset="-128"/>
                  </a:endParaRPr>
                </a:p>
              </p:txBody>
            </p:sp>
          </p:grpSp>
          <p:sp>
            <p:nvSpPr>
              <p:cNvPr id="25721" name="Ellipse 143"/>
              <p:cNvSpPr>
                <a:spLocks noChangeArrowheads="1"/>
              </p:cNvSpPr>
              <p:nvPr/>
            </p:nvSpPr>
            <p:spPr bwMode="auto">
              <a:xfrm>
                <a:off x="4037738" y="711"/>
                <a:ext cx="953519" cy="951208"/>
              </a:xfrm>
              <a:prstGeom prst="ellipse">
                <a:avLst/>
              </a:prstGeom>
              <a:gradFill rotWithShape="1">
                <a:gsLst>
                  <a:gs pos="0">
                    <a:srgbClr val="808080"/>
                  </a:gs>
                  <a:gs pos="100000">
                    <a:srgbClr val="EAEAEA"/>
                  </a:gs>
                </a:gsLst>
                <a:lin ang="5400000" scaled="1"/>
              </a:gradFill>
              <a:ln w="9525">
                <a:noFill/>
                <a:round/>
                <a:headEnd/>
                <a:tailEnd/>
              </a:ln>
            </p:spPr>
            <p:txBody>
              <a:bodyPr anchor="ctr"/>
              <a:lstStyle/>
              <a:p>
                <a:pPr algn="ctr">
                  <a:buFont typeface="Calibri" pitchFamily="34" charset="0"/>
                  <a:buAutoNum type="arabicPeriod"/>
                </a:pPr>
                <a:endParaRPr lang="en-US" altLang="zh-CN">
                  <a:solidFill>
                    <a:srgbClr val="FFFFFF"/>
                  </a:solidFill>
                  <a:ea typeface="MS PGothic" pitchFamily="34" charset="-128"/>
                </a:endParaRPr>
              </a:p>
            </p:txBody>
          </p:sp>
          <p:sp>
            <p:nvSpPr>
              <p:cNvPr id="25722" name="Ellipse 144"/>
              <p:cNvSpPr>
                <a:spLocks noChangeArrowheads="1"/>
              </p:cNvSpPr>
              <p:nvPr/>
            </p:nvSpPr>
            <p:spPr bwMode="auto">
              <a:xfrm>
                <a:off x="4142950" y="26951"/>
                <a:ext cx="697057" cy="511683"/>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pitchFamily="34" charset="0"/>
                  <a:buAutoNum type="arabicPeriod"/>
                </a:pPr>
                <a:endParaRPr lang="en-US" altLang="zh-CN">
                  <a:solidFill>
                    <a:srgbClr val="FFFFFF"/>
                  </a:solidFill>
                  <a:ea typeface="MS PGothic" pitchFamily="34" charset="-128"/>
                </a:endParaRPr>
              </a:p>
            </p:txBody>
          </p:sp>
        </p:grpSp>
      </p:grpSp>
      <p:sp>
        <p:nvSpPr>
          <p:cNvPr id="25605" name="Text Box 82"/>
          <p:cNvSpPr txBox="1">
            <a:spLocks noChangeArrowheads="1"/>
          </p:cNvSpPr>
          <p:nvPr/>
        </p:nvSpPr>
        <p:spPr bwMode="auto">
          <a:xfrm>
            <a:off x="5265738" y="2151063"/>
            <a:ext cx="1643062" cy="438150"/>
          </a:xfrm>
          <a:prstGeom prst="rect">
            <a:avLst/>
          </a:prstGeom>
          <a:noFill/>
          <a:ln w="9525">
            <a:solidFill>
              <a:schemeClr val="tx1"/>
            </a:solidFill>
            <a:miter lim="800000"/>
            <a:headEnd/>
            <a:tailEnd/>
          </a:ln>
        </p:spPr>
        <p:txBody>
          <a:bodyPr/>
          <a:lstStyle/>
          <a:p>
            <a:r>
              <a:rPr lang="en-US" altLang="zh-CN" sz="1200" dirty="0">
                <a:ea typeface="微软雅黑" pitchFamily="34" charset="-122"/>
              </a:rPr>
              <a:t>Registration for degree students (Sep.)</a:t>
            </a:r>
            <a:endParaRPr lang="zh-CN" altLang="en-US" sz="1200" dirty="0">
              <a:ea typeface="微软雅黑" pitchFamily="34" charset="-122"/>
            </a:endParaRPr>
          </a:p>
        </p:txBody>
      </p:sp>
      <p:grpSp>
        <p:nvGrpSpPr>
          <p:cNvPr id="25606" name="五边形 92"/>
          <p:cNvGrpSpPr>
            <a:grpSpLocks/>
          </p:cNvGrpSpPr>
          <p:nvPr/>
        </p:nvGrpSpPr>
        <p:grpSpPr bwMode="auto">
          <a:xfrm>
            <a:off x="152400" y="2152650"/>
            <a:ext cx="927100" cy="1468438"/>
            <a:chOff x="0" y="0"/>
            <a:chExt cx="584" cy="925"/>
          </a:xfrm>
        </p:grpSpPr>
        <p:pic>
          <p:nvPicPr>
            <p:cNvPr id="25700" name="五边形 92"/>
            <p:cNvPicPr>
              <a:picLocks noChangeArrowheads="1"/>
            </p:cNvPicPr>
            <p:nvPr/>
          </p:nvPicPr>
          <p:blipFill>
            <a:blip r:embed="rId6" cstate="print"/>
            <a:srcRect/>
            <a:stretch>
              <a:fillRect/>
            </a:stretch>
          </p:blipFill>
          <p:spPr bwMode="auto">
            <a:xfrm>
              <a:off x="0" y="0"/>
              <a:ext cx="584" cy="925"/>
            </a:xfrm>
            <a:prstGeom prst="rect">
              <a:avLst/>
            </a:prstGeom>
            <a:noFill/>
            <a:ln w="9525">
              <a:noFill/>
              <a:miter lim="800000"/>
              <a:headEnd/>
              <a:tailEnd/>
            </a:ln>
          </p:spPr>
        </p:pic>
        <p:sp>
          <p:nvSpPr>
            <p:cNvPr id="25701" name="Text Box 85"/>
            <p:cNvSpPr txBox="1">
              <a:spLocks noChangeArrowheads="1"/>
            </p:cNvSpPr>
            <p:nvPr/>
          </p:nvSpPr>
          <p:spPr bwMode="auto">
            <a:xfrm rot="5400000">
              <a:off x="-85" y="131"/>
              <a:ext cx="724" cy="506"/>
            </a:xfrm>
            <a:prstGeom prst="rect">
              <a:avLst/>
            </a:prstGeom>
            <a:noFill/>
            <a:ln w="9525">
              <a:noFill/>
              <a:miter lim="800000"/>
              <a:headEnd/>
              <a:tailEnd/>
            </a:ln>
          </p:spPr>
          <p:txBody>
            <a:bodyPr anchor="ctr"/>
            <a:lstStyle/>
            <a:p>
              <a:pPr algn="ctr"/>
              <a:endParaRPr lang="zh-CN" altLang="en-US">
                <a:solidFill>
                  <a:srgbClr val="FFFFFF"/>
                </a:solidFill>
                <a:ea typeface="黑体" pitchFamily="49" charset="-122"/>
              </a:endParaRPr>
            </a:p>
          </p:txBody>
        </p:sp>
      </p:grpSp>
      <p:sp>
        <p:nvSpPr>
          <p:cNvPr id="25607" name="TextBox 93"/>
          <p:cNvSpPr txBox="1">
            <a:spLocks noChangeArrowheads="1"/>
          </p:cNvSpPr>
          <p:nvPr/>
        </p:nvSpPr>
        <p:spPr bwMode="auto">
          <a:xfrm>
            <a:off x="263525" y="2381250"/>
            <a:ext cx="766763" cy="646113"/>
          </a:xfrm>
          <a:prstGeom prst="rect">
            <a:avLst/>
          </a:prstGeom>
          <a:noFill/>
          <a:ln w="9525">
            <a:noFill/>
            <a:miter lim="800000"/>
            <a:headEnd/>
            <a:tailEnd/>
          </a:ln>
        </p:spPr>
        <p:txBody>
          <a:bodyPr>
            <a:spAutoFit/>
          </a:bodyPr>
          <a:lstStyle/>
          <a:p>
            <a:r>
              <a:rPr lang="en-US" altLang="zh-CN" dirty="0"/>
              <a:t>Registration</a:t>
            </a:r>
            <a:endParaRPr lang="zh-CN" altLang="en-US" dirty="0"/>
          </a:p>
        </p:txBody>
      </p:sp>
      <p:grpSp>
        <p:nvGrpSpPr>
          <p:cNvPr id="25608" name="燕尾形 94"/>
          <p:cNvGrpSpPr>
            <a:grpSpLocks/>
          </p:cNvGrpSpPr>
          <p:nvPr/>
        </p:nvGrpSpPr>
        <p:grpSpPr bwMode="auto">
          <a:xfrm>
            <a:off x="152400" y="3213100"/>
            <a:ext cx="927100" cy="1687513"/>
            <a:chOff x="0" y="0"/>
            <a:chExt cx="584" cy="1063"/>
          </a:xfrm>
        </p:grpSpPr>
        <p:pic>
          <p:nvPicPr>
            <p:cNvPr id="25698" name="燕尾形 94"/>
            <p:cNvPicPr>
              <a:picLocks noChangeArrowheads="1"/>
            </p:cNvPicPr>
            <p:nvPr/>
          </p:nvPicPr>
          <p:blipFill>
            <a:blip r:embed="rId7" cstate="print"/>
            <a:srcRect/>
            <a:stretch>
              <a:fillRect/>
            </a:stretch>
          </p:blipFill>
          <p:spPr bwMode="auto">
            <a:xfrm>
              <a:off x="0" y="0"/>
              <a:ext cx="584" cy="1063"/>
            </a:xfrm>
            <a:prstGeom prst="rect">
              <a:avLst/>
            </a:prstGeom>
            <a:noFill/>
            <a:ln w="9525">
              <a:noFill/>
              <a:miter lim="800000"/>
              <a:headEnd/>
              <a:tailEnd/>
            </a:ln>
          </p:spPr>
        </p:pic>
        <p:sp>
          <p:nvSpPr>
            <p:cNvPr id="25699" name="Text Box 89"/>
            <p:cNvSpPr txBox="1">
              <a:spLocks noChangeArrowheads="1"/>
            </p:cNvSpPr>
            <p:nvPr/>
          </p:nvSpPr>
          <p:spPr bwMode="auto">
            <a:xfrm rot="5400000">
              <a:off x="34" y="262"/>
              <a:ext cx="483" cy="506"/>
            </a:xfrm>
            <a:prstGeom prst="rect">
              <a:avLst/>
            </a:prstGeom>
            <a:noFill/>
            <a:ln w="9525">
              <a:noFill/>
              <a:miter lim="800000"/>
              <a:headEnd/>
              <a:tailEnd/>
            </a:ln>
          </p:spPr>
          <p:txBody>
            <a:bodyPr anchor="ctr"/>
            <a:lstStyle/>
            <a:p>
              <a:pPr algn="ctr"/>
              <a:endParaRPr lang="zh-CN" altLang="en-US">
                <a:ea typeface="黑体" pitchFamily="49" charset="-122"/>
              </a:endParaRPr>
            </a:p>
          </p:txBody>
        </p:sp>
      </p:grpSp>
      <p:sp>
        <p:nvSpPr>
          <p:cNvPr id="25609" name="TextBox 95"/>
          <p:cNvSpPr txBox="1">
            <a:spLocks noChangeArrowheads="1"/>
          </p:cNvSpPr>
          <p:nvPr/>
        </p:nvSpPr>
        <p:spPr bwMode="auto">
          <a:xfrm>
            <a:off x="263525" y="3757613"/>
            <a:ext cx="766763" cy="646331"/>
          </a:xfrm>
          <a:prstGeom prst="rect">
            <a:avLst/>
          </a:prstGeom>
          <a:noFill/>
          <a:ln w="9525">
            <a:noFill/>
            <a:miter lim="800000"/>
            <a:headEnd/>
            <a:tailEnd/>
          </a:ln>
        </p:spPr>
        <p:txBody>
          <a:bodyPr>
            <a:spAutoFit/>
          </a:bodyPr>
          <a:lstStyle/>
          <a:p>
            <a:r>
              <a:rPr lang="en-US" altLang="zh-CN" dirty="0"/>
              <a:t>Education</a:t>
            </a:r>
            <a:endParaRPr lang="zh-CN" altLang="en-US" dirty="0"/>
          </a:p>
        </p:txBody>
      </p:sp>
      <p:grpSp>
        <p:nvGrpSpPr>
          <p:cNvPr id="25610" name="燕尾形 96"/>
          <p:cNvGrpSpPr>
            <a:grpSpLocks/>
          </p:cNvGrpSpPr>
          <p:nvPr/>
        </p:nvGrpSpPr>
        <p:grpSpPr bwMode="auto">
          <a:xfrm>
            <a:off x="152400" y="4486275"/>
            <a:ext cx="927100" cy="1622425"/>
            <a:chOff x="0" y="0"/>
            <a:chExt cx="584" cy="1022"/>
          </a:xfrm>
        </p:grpSpPr>
        <p:pic>
          <p:nvPicPr>
            <p:cNvPr id="25696" name="燕尾形 96"/>
            <p:cNvPicPr>
              <a:picLocks noChangeArrowheads="1"/>
            </p:cNvPicPr>
            <p:nvPr/>
          </p:nvPicPr>
          <p:blipFill>
            <a:blip r:embed="rId8" cstate="print"/>
            <a:srcRect/>
            <a:stretch>
              <a:fillRect/>
            </a:stretch>
          </p:blipFill>
          <p:spPr bwMode="auto">
            <a:xfrm>
              <a:off x="0" y="0"/>
              <a:ext cx="584" cy="1022"/>
            </a:xfrm>
            <a:prstGeom prst="rect">
              <a:avLst/>
            </a:prstGeom>
            <a:noFill/>
            <a:ln w="9525">
              <a:noFill/>
              <a:miter lim="800000"/>
              <a:headEnd/>
              <a:tailEnd/>
            </a:ln>
          </p:spPr>
        </p:pic>
        <p:sp>
          <p:nvSpPr>
            <p:cNvPr id="25697" name="Text Box 93"/>
            <p:cNvSpPr txBox="1">
              <a:spLocks noChangeArrowheads="1"/>
            </p:cNvSpPr>
            <p:nvPr/>
          </p:nvSpPr>
          <p:spPr bwMode="auto">
            <a:xfrm rot="5400000">
              <a:off x="66" y="243"/>
              <a:ext cx="422" cy="506"/>
            </a:xfrm>
            <a:prstGeom prst="rect">
              <a:avLst/>
            </a:prstGeom>
            <a:noFill/>
            <a:ln w="9525">
              <a:noFill/>
              <a:miter lim="800000"/>
              <a:headEnd/>
              <a:tailEnd/>
            </a:ln>
          </p:spPr>
          <p:txBody>
            <a:bodyPr anchor="ctr"/>
            <a:lstStyle/>
            <a:p>
              <a:pPr algn="ctr"/>
              <a:endParaRPr lang="zh-CN" altLang="en-US">
                <a:ea typeface="黑体" pitchFamily="49" charset="-122"/>
              </a:endParaRPr>
            </a:p>
          </p:txBody>
        </p:sp>
      </p:grpSp>
      <p:sp>
        <p:nvSpPr>
          <p:cNvPr id="25611" name="TextBox 97"/>
          <p:cNvSpPr txBox="1">
            <a:spLocks noChangeArrowheads="1"/>
          </p:cNvSpPr>
          <p:nvPr/>
        </p:nvSpPr>
        <p:spPr bwMode="auto">
          <a:xfrm>
            <a:off x="263525" y="4999038"/>
            <a:ext cx="766763" cy="646112"/>
          </a:xfrm>
          <a:prstGeom prst="rect">
            <a:avLst/>
          </a:prstGeom>
          <a:noFill/>
          <a:ln w="9525">
            <a:noFill/>
            <a:miter lim="800000"/>
            <a:headEnd/>
            <a:tailEnd/>
          </a:ln>
        </p:spPr>
        <p:txBody>
          <a:bodyPr>
            <a:spAutoFit/>
          </a:bodyPr>
          <a:lstStyle/>
          <a:p>
            <a:r>
              <a:rPr lang="en-US" altLang="zh-CN"/>
              <a:t>Graduation</a:t>
            </a:r>
            <a:endParaRPr lang="zh-CN" altLang="en-US"/>
          </a:p>
        </p:txBody>
      </p:sp>
      <p:sp>
        <p:nvSpPr>
          <p:cNvPr id="25612" name="Line 77"/>
          <p:cNvSpPr>
            <a:spLocks noChangeShapeType="1"/>
          </p:cNvSpPr>
          <p:nvPr/>
        </p:nvSpPr>
        <p:spPr bwMode="auto">
          <a:xfrm>
            <a:off x="1760538" y="3173413"/>
            <a:ext cx="5580062" cy="0"/>
          </a:xfrm>
          <a:prstGeom prst="line">
            <a:avLst/>
          </a:prstGeom>
          <a:noFill/>
          <a:ln w="19050" cap="rnd">
            <a:solidFill>
              <a:srgbClr val="186594"/>
            </a:solidFill>
            <a:prstDash val="sysDot"/>
            <a:round/>
            <a:headEnd/>
            <a:tailEnd/>
          </a:ln>
        </p:spPr>
        <p:txBody>
          <a:bodyPr/>
          <a:lstStyle/>
          <a:p>
            <a:endParaRPr lang="zh-CN" altLang="en-US"/>
          </a:p>
        </p:txBody>
      </p:sp>
      <p:sp>
        <p:nvSpPr>
          <p:cNvPr id="25613" name="Line 77"/>
          <p:cNvSpPr>
            <a:spLocks noChangeShapeType="1"/>
          </p:cNvSpPr>
          <p:nvPr/>
        </p:nvSpPr>
        <p:spPr bwMode="auto">
          <a:xfrm>
            <a:off x="1766888" y="4451364"/>
            <a:ext cx="5580062" cy="0"/>
          </a:xfrm>
          <a:prstGeom prst="line">
            <a:avLst/>
          </a:prstGeom>
          <a:noFill/>
          <a:ln w="19050" cap="rnd">
            <a:solidFill>
              <a:srgbClr val="186594"/>
            </a:solidFill>
            <a:prstDash val="sysDot"/>
            <a:round/>
            <a:headEnd/>
            <a:tailEnd/>
          </a:ln>
        </p:spPr>
        <p:txBody>
          <a:bodyPr/>
          <a:lstStyle/>
          <a:p>
            <a:endParaRPr lang="zh-CN" altLang="en-US"/>
          </a:p>
        </p:txBody>
      </p:sp>
      <p:grpSp>
        <p:nvGrpSpPr>
          <p:cNvPr id="25614" name="组合 125"/>
          <p:cNvGrpSpPr>
            <a:grpSpLocks/>
          </p:cNvGrpSpPr>
          <p:nvPr/>
        </p:nvGrpSpPr>
        <p:grpSpPr bwMode="auto">
          <a:xfrm>
            <a:off x="1139825" y="5656263"/>
            <a:ext cx="7132638" cy="438150"/>
            <a:chOff x="0" y="0"/>
            <a:chExt cx="7132588" cy="438146"/>
          </a:xfrm>
        </p:grpSpPr>
        <p:sp>
          <p:nvSpPr>
            <p:cNvPr id="25660" name="Rectangle 3"/>
            <p:cNvSpPr>
              <a:spLocks noChangeArrowheads="1"/>
            </p:cNvSpPr>
            <p:nvPr/>
          </p:nvSpPr>
          <p:spPr bwMode="auto">
            <a:xfrm>
              <a:off x="1" y="328607"/>
              <a:ext cx="6973984" cy="109539"/>
            </a:xfrm>
            <a:prstGeom prst="rect">
              <a:avLst/>
            </a:prstGeom>
            <a:gradFill rotWithShape="1">
              <a:gsLst>
                <a:gs pos="0">
                  <a:srgbClr val="969696"/>
                </a:gs>
                <a:gs pos="100000">
                  <a:srgbClr val="FFFFFF">
                    <a:alpha val="0"/>
                  </a:srgbClr>
                </a:gs>
              </a:gsLst>
              <a:lin ang="5400000" scaled="1"/>
            </a:gradFill>
            <a:ln w="9525">
              <a:noFill/>
              <a:miter lim="800000"/>
              <a:headEnd/>
              <a:tailEnd/>
            </a:ln>
          </p:spPr>
          <p:txBody>
            <a:bodyPr wrap="none" anchor="ctr"/>
            <a:lstStyle/>
            <a:p>
              <a:endParaRPr lang="zh-CN" altLang="en-US" noProof="1">
                <a:solidFill>
                  <a:srgbClr val="000000"/>
                </a:solidFill>
                <a:ea typeface="MS PGothic" pitchFamily="34" charset="-128"/>
              </a:endParaRPr>
            </a:p>
          </p:txBody>
        </p:sp>
        <p:grpSp>
          <p:nvGrpSpPr>
            <p:cNvPr id="25661" name="Group 95"/>
            <p:cNvGrpSpPr>
              <a:grpSpLocks/>
            </p:cNvGrpSpPr>
            <p:nvPr/>
          </p:nvGrpSpPr>
          <p:grpSpPr bwMode="auto">
            <a:xfrm>
              <a:off x="0" y="0"/>
              <a:ext cx="7083418" cy="330201"/>
              <a:chOff x="0" y="0"/>
              <a:chExt cx="4462" cy="208"/>
            </a:xfrm>
          </p:grpSpPr>
          <p:sp>
            <p:nvSpPr>
              <p:cNvPr id="25674" name="Pentagon 12"/>
              <p:cNvSpPr>
                <a:spLocks noChangeArrowheads="1"/>
              </p:cNvSpPr>
              <p:nvPr/>
            </p:nvSpPr>
            <p:spPr bwMode="auto">
              <a:xfrm>
                <a:off x="0"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75" name="Pentagon 12"/>
              <p:cNvSpPr>
                <a:spLocks noChangeArrowheads="1"/>
              </p:cNvSpPr>
              <p:nvPr/>
            </p:nvSpPr>
            <p:spPr bwMode="auto">
              <a:xfrm>
                <a:off x="363"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76" name="Pentagon 12"/>
              <p:cNvSpPr>
                <a:spLocks noChangeArrowheads="1"/>
              </p:cNvSpPr>
              <p:nvPr/>
            </p:nvSpPr>
            <p:spPr bwMode="auto">
              <a:xfrm>
                <a:off x="726"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77" name="Pentagon 12"/>
              <p:cNvSpPr>
                <a:spLocks noChangeArrowheads="1"/>
              </p:cNvSpPr>
              <p:nvPr/>
            </p:nvSpPr>
            <p:spPr bwMode="auto">
              <a:xfrm>
                <a:off x="1089"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78" name="Pentagon 12"/>
              <p:cNvSpPr>
                <a:spLocks noChangeArrowheads="1"/>
              </p:cNvSpPr>
              <p:nvPr/>
            </p:nvSpPr>
            <p:spPr bwMode="auto">
              <a:xfrm>
                <a:off x="1452"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79" name="Pentagon 12"/>
              <p:cNvSpPr>
                <a:spLocks noChangeArrowheads="1"/>
              </p:cNvSpPr>
              <p:nvPr/>
            </p:nvSpPr>
            <p:spPr bwMode="auto">
              <a:xfrm>
                <a:off x="1814"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80" name="Pentagon 12"/>
              <p:cNvSpPr>
                <a:spLocks noChangeArrowheads="1"/>
              </p:cNvSpPr>
              <p:nvPr/>
            </p:nvSpPr>
            <p:spPr bwMode="auto">
              <a:xfrm>
                <a:off x="2177"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81" name="Pentagon 12"/>
              <p:cNvSpPr>
                <a:spLocks noChangeArrowheads="1"/>
              </p:cNvSpPr>
              <p:nvPr/>
            </p:nvSpPr>
            <p:spPr bwMode="auto">
              <a:xfrm>
                <a:off x="2540"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82" name="Pentagon 12"/>
              <p:cNvSpPr>
                <a:spLocks noChangeArrowheads="1"/>
              </p:cNvSpPr>
              <p:nvPr/>
            </p:nvSpPr>
            <p:spPr bwMode="auto">
              <a:xfrm>
                <a:off x="2903"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83" name="Pentagon 12"/>
              <p:cNvSpPr>
                <a:spLocks noChangeArrowheads="1"/>
              </p:cNvSpPr>
              <p:nvPr/>
            </p:nvSpPr>
            <p:spPr bwMode="auto">
              <a:xfrm>
                <a:off x="3266" y="27"/>
                <a:ext cx="363" cy="181"/>
              </a:xfrm>
              <a:prstGeom prst="homePlate">
                <a:avLst>
                  <a:gd name="adj" fmla="val 0"/>
                </a:avLst>
              </a:prstGeom>
              <a:gradFill rotWithShape="1">
                <a:gsLst>
                  <a:gs pos="0">
                    <a:srgbClr val="7FAC00"/>
                  </a:gs>
                  <a:gs pos="100000">
                    <a:schemeClr val="folHlink"/>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84" name="Line 66"/>
              <p:cNvSpPr>
                <a:spLocks noChangeShapeType="1"/>
              </p:cNvSpPr>
              <p:nvPr/>
            </p:nvSpPr>
            <p:spPr bwMode="auto">
              <a:xfrm>
                <a:off x="363" y="36"/>
                <a:ext cx="0" cy="136"/>
              </a:xfrm>
              <a:prstGeom prst="line">
                <a:avLst/>
              </a:prstGeom>
              <a:noFill/>
              <a:ln w="12700">
                <a:solidFill>
                  <a:schemeClr val="bg2"/>
                </a:solidFill>
                <a:round/>
                <a:headEnd/>
                <a:tailEnd/>
              </a:ln>
            </p:spPr>
            <p:txBody>
              <a:bodyPr/>
              <a:lstStyle/>
              <a:p>
                <a:endParaRPr lang="zh-CN" altLang="en-US"/>
              </a:p>
            </p:txBody>
          </p:sp>
          <p:sp>
            <p:nvSpPr>
              <p:cNvPr id="25685" name="Line 67"/>
              <p:cNvSpPr>
                <a:spLocks noChangeShapeType="1"/>
              </p:cNvSpPr>
              <p:nvPr/>
            </p:nvSpPr>
            <p:spPr bwMode="auto">
              <a:xfrm>
                <a:off x="725" y="36"/>
                <a:ext cx="0" cy="136"/>
              </a:xfrm>
              <a:prstGeom prst="line">
                <a:avLst/>
              </a:prstGeom>
              <a:noFill/>
              <a:ln w="12700">
                <a:solidFill>
                  <a:schemeClr val="bg2"/>
                </a:solidFill>
                <a:round/>
                <a:headEnd/>
                <a:tailEnd/>
              </a:ln>
            </p:spPr>
            <p:txBody>
              <a:bodyPr/>
              <a:lstStyle/>
              <a:p>
                <a:endParaRPr lang="zh-CN" altLang="en-US"/>
              </a:p>
            </p:txBody>
          </p:sp>
          <p:sp>
            <p:nvSpPr>
              <p:cNvPr id="25686" name="Line 68"/>
              <p:cNvSpPr>
                <a:spLocks noChangeShapeType="1"/>
              </p:cNvSpPr>
              <p:nvPr/>
            </p:nvSpPr>
            <p:spPr bwMode="auto">
              <a:xfrm>
                <a:off x="1088" y="36"/>
                <a:ext cx="0" cy="136"/>
              </a:xfrm>
              <a:prstGeom prst="line">
                <a:avLst/>
              </a:prstGeom>
              <a:noFill/>
              <a:ln w="12700">
                <a:solidFill>
                  <a:schemeClr val="bg2"/>
                </a:solidFill>
                <a:round/>
                <a:headEnd/>
                <a:tailEnd/>
              </a:ln>
            </p:spPr>
            <p:txBody>
              <a:bodyPr/>
              <a:lstStyle/>
              <a:p>
                <a:endParaRPr lang="zh-CN" altLang="en-US"/>
              </a:p>
            </p:txBody>
          </p:sp>
          <p:sp>
            <p:nvSpPr>
              <p:cNvPr id="25687" name="Line 69"/>
              <p:cNvSpPr>
                <a:spLocks noChangeShapeType="1"/>
              </p:cNvSpPr>
              <p:nvPr/>
            </p:nvSpPr>
            <p:spPr bwMode="auto">
              <a:xfrm>
                <a:off x="1451" y="36"/>
                <a:ext cx="0" cy="136"/>
              </a:xfrm>
              <a:prstGeom prst="line">
                <a:avLst/>
              </a:prstGeom>
              <a:noFill/>
              <a:ln w="12700">
                <a:solidFill>
                  <a:schemeClr val="bg2"/>
                </a:solidFill>
                <a:round/>
                <a:headEnd/>
                <a:tailEnd/>
              </a:ln>
            </p:spPr>
            <p:txBody>
              <a:bodyPr/>
              <a:lstStyle/>
              <a:p>
                <a:endParaRPr lang="zh-CN" altLang="en-US"/>
              </a:p>
            </p:txBody>
          </p:sp>
          <p:sp>
            <p:nvSpPr>
              <p:cNvPr id="25688" name="Line 70"/>
              <p:cNvSpPr>
                <a:spLocks noChangeShapeType="1"/>
              </p:cNvSpPr>
              <p:nvPr/>
            </p:nvSpPr>
            <p:spPr bwMode="auto">
              <a:xfrm>
                <a:off x="1814" y="36"/>
                <a:ext cx="0" cy="136"/>
              </a:xfrm>
              <a:prstGeom prst="line">
                <a:avLst/>
              </a:prstGeom>
              <a:noFill/>
              <a:ln w="12700">
                <a:solidFill>
                  <a:schemeClr val="bg2"/>
                </a:solidFill>
                <a:round/>
                <a:headEnd/>
                <a:tailEnd/>
              </a:ln>
            </p:spPr>
            <p:txBody>
              <a:bodyPr/>
              <a:lstStyle/>
              <a:p>
                <a:endParaRPr lang="zh-CN" altLang="en-US"/>
              </a:p>
            </p:txBody>
          </p:sp>
          <p:sp>
            <p:nvSpPr>
              <p:cNvPr id="25689" name="Line 71"/>
              <p:cNvSpPr>
                <a:spLocks noChangeShapeType="1"/>
              </p:cNvSpPr>
              <p:nvPr/>
            </p:nvSpPr>
            <p:spPr bwMode="auto">
              <a:xfrm>
                <a:off x="2177" y="36"/>
                <a:ext cx="0" cy="136"/>
              </a:xfrm>
              <a:prstGeom prst="line">
                <a:avLst/>
              </a:prstGeom>
              <a:noFill/>
              <a:ln w="12700">
                <a:solidFill>
                  <a:schemeClr val="bg2"/>
                </a:solidFill>
                <a:round/>
                <a:headEnd/>
                <a:tailEnd/>
              </a:ln>
            </p:spPr>
            <p:txBody>
              <a:bodyPr/>
              <a:lstStyle/>
              <a:p>
                <a:endParaRPr lang="zh-CN" altLang="en-US"/>
              </a:p>
            </p:txBody>
          </p:sp>
          <p:sp>
            <p:nvSpPr>
              <p:cNvPr id="25690" name="Line 72"/>
              <p:cNvSpPr>
                <a:spLocks noChangeShapeType="1"/>
              </p:cNvSpPr>
              <p:nvPr/>
            </p:nvSpPr>
            <p:spPr bwMode="auto">
              <a:xfrm>
                <a:off x="2540" y="36"/>
                <a:ext cx="0" cy="136"/>
              </a:xfrm>
              <a:prstGeom prst="line">
                <a:avLst/>
              </a:prstGeom>
              <a:noFill/>
              <a:ln w="12700">
                <a:solidFill>
                  <a:schemeClr val="bg2"/>
                </a:solidFill>
                <a:round/>
                <a:headEnd/>
                <a:tailEnd/>
              </a:ln>
            </p:spPr>
            <p:txBody>
              <a:bodyPr/>
              <a:lstStyle/>
              <a:p>
                <a:endParaRPr lang="zh-CN" altLang="en-US"/>
              </a:p>
            </p:txBody>
          </p:sp>
          <p:sp>
            <p:nvSpPr>
              <p:cNvPr id="25691" name="Line 73"/>
              <p:cNvSpPr>
                <a:spLocks noChangeShapeType="1"/>
              </p:cNvSpPr>
              <p:nvPr/>
            </p:nvSpPr>
            <p:spPr bwMode="auto">
              <a:xfrm>
                <a:off x="2903" y="36"/>
                <a:ext cx="0" cy="136"/>
              </a:xfrm>
              <a:prstGeom prst="line">
                <a:avLst/>
              </a:prstGeom>
              <a:noFill/>
              <a:ln w="12700">
                <a:solidFill>
                  <a:schemeClr val="bg2"/>
                </a:solidFill>
                <a:round/>
                <a:headEnd/>
                <a:tailEnd/>
              </a:ln>
            </p:spPr>
            <p:txBody>
              <a:bodyPr/>
              <a:lstStyle/>
              <a:p>
                <a:endParaRPr lang="zh-CN" altLang="en-US"/>
              </a:p>
            </p:txBody>
          </p:sp>
          <p:sp>
            <p:nvSpPr>
              <p:cNvPr id="25692" name="Line 74"/>
              <p:cNvSpPr>
                <a:spLocks noChangeShapeType="1"/>
              </p:cNvSpPr>
              <p:nvPr/>
            </p:nvSpPr>
            <p:spPr bwMode="auto">
              <a:xfrm>
                <a:off x="3266" y="36"/>
                <a:ext cx="0" cy="136"/>
              </a:xfrm>
              <a:prstGeom prst="line">
                <a:avLst/>
              </a:prstGeom>
              <a:noFill/>
              <a:ln w="12700">
                <a:solidFill>
                  <a:schemeClr val="bg2"/>
                </a:solidFill>
                <a:round/>
                <a:headEnd/>
                <a:tailEnd/>
              </a:ln>
            </p:spPr>
            <p:txBody>
              <a:bodyPr/>
              <a:lstStyle/>
              <a:p>
                <a:endParaRPr lang="zh-CN" altLang="en-US"/>
              </a:p>
            </p:txBody>
          </p:sp>
          <p:sp>
            <p:nvSpPr>
              <p:cNvPr id="25693" name="Line 75"/>
              <p:cNvSpPr>
                <a:spLocks noChangeShapeType="1"/>
              </p:cNvSpPr>
              <p:nvPr/>
            </p:nvSpPr>
            <p:spPr bwMode="auto">
              <a:xfrm>
                <a:off x="3629" y="36"/>
                <a:ext cx="0" cy="136"/>
              </a:xfrm>
              <a:prstGeom prst="line">
                <a:avLst/>
              </a:prstGeom>
              <a:noFill/>
              <a:ln w="12700">
                <a:solidFill>
                  <a:schemeClr val="bg2"/>
                </a:solidFill>
                <a:round/>
                <a:headEnd/>
                <a:tailEnd/>
              </a:ln>
            </p:spPr>
            <p:txBody>
              <a:bodyPr/>
              <a:lstStyle/>
              <a:p>
                <a:endParaRPr lang="zh-CN" altLang="en-US"/>
              </a:p>
            </p:txBody>
          </p:sp>
          <p:sp>
            <p:nvSpPr>
              <p:cNvPr id="25694" name="Pentagon 12"/>
              <p:cNvSpPr>
                <a:spLocks noChangeArrowheads="1"/>
              </p:cNvSpPr>
              <p:nvPr/>
            </p:nvSpPr>
            <p:spPr bwMode="auto">
              <a:xfrm>
                <a:off x="3933" y="0"/>
                <a:ext cx="529" cy="207"/>
              </a:xfrm>
              <a:prstGeom prst="homePlate">
                <a:avLst>
                  <a:gd name="adj" fmla="val 42533"/>
                </a:avLst>
              </a:prstGeom>
              <a:gradFill rotWithShape="1">
                <a:gsLst>
                  <a:gs pos="0">
                    <a:srgbClr val="558ED5"/>
                  </a:gs>
                  <a:gs pos="100000">
                    <a:srgbClr val="C6D9F1"/>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sp>
            <p:nvSpPr>
              <p:cNvPr id="25695" name="Pentagon 12"/>
              <p:cNvSpPr>
                <a:spLocks noChangeArrowheads="1"/>
              </p:cNvSpPr>
              <p:nvPr/>
            </p:nvSpPr>
            <p:spPr bwMode="auto">
              <a:xfrm>
                <a:off x="0" y="0"/>
                <a:ext cx="3946" cy="208"/>
              </a:xfrm>
              <a:prstGeom prst="homePlate">
                <a:avLst>
                  <a:gd name="adj" fmla="val 0"/>
                </a:avLst>
              </a:prstGeom>
              <a:gradFill rotWithShape="1">
                <a:gsLst>
                  <a:gs pos="0">
                    <a:srgbClr val="558ED5"/>
                  </a:gs>
                  <a:gs pos="100000">
                    <a:srgbClr val="C6D9F1"/>
                  </a:gs>
                </a:gsLst>
                <a:lin ang="5400000" scaled="1"/>
              </a:gradFill>
              <a:ln w="9525">
                <a:noFill/>
                <a:miter lim="800000"/>
                <a:headEnd/>
                <a:tailEnd/>
              </a:ln>
            </p:spPr>
            <p:txBody>
              <a:bodyPr anchor="ctr"/>
              <a:lstStyle/>
              <a:p>
                <a:pPr algn="ctr">
                  <a:buFont typeface="Calibri" pitchFamily="34" charset="0"/>
                  <a:buAutoNum type="arabicPeriod"/>
                </a:pPr>
                <a:endParaRPr lang="zh-CN" altLang="en-US" noProof="1">
                  <a:solidFill>
                    <a:srgbClr val="FFFFFF"/>
                  </a:solidFill>
                  <a:ea typeface="MS PGothic" pitchFamily="34" charset="-128"/>
                </a:endParaRPr>
              </a:p>
            </p:txBody>
          </p:sp>
        </p:grpSp>
        <p:sp>
          <p:nvSpPr>
            <p:cNvPr id="25662" name="Text Box 97"/>
            <p:cNvSpPr txBox="1">
              <a:spLocks noChangeArrowheads="1"/>
            </p:cNvSpPr>
            <p:nvPr/>
          </p:nvSpPr>
          <p:spPr bwMode="auto">
            <a:xfrm>
              <a:off x="219079" y="57382"/>
              <a:ext cx="428322" cy="307774"/>
            </a:xfrm>
            <a:prstGeom prst="rect">
              <a:avLst/>
            </a:prstGeom>
            <a:noFill/>
            <a:ln w="9525">
              <a:noFill/>
              <a:miter lim="800000"/>
              <a:headEnd/>
              <a:tailEnd/>
            </a:ln>
          </p:spPr>
          <p:txBody>
            <a:bodyPr wrap="none">
              <a:spAutoFit/>
            </a:bodyPr>
            <a:lstStyle/>
            <a:p>
              <a:r>
                <a:rPr lang="en-US" altLang="zh-CN" sz="1400" b="1" dirty="0"/>
                <a:t>Jan</a:t>
              </a:r>
            </a:p>
          </p:txBody>
        </p:sp>
        <p:sp>
          <p:nvSpPr>
            <p:cNvPr id="25663" name="Text Box 98"/>
            <p:cNvSpPr txBox="1">
              <a:spLocks noChangeArrowheads="1"/>
            </p:cNvSpPr>
            <p:nvPr/>
          </p:nvSpPr>
          <p:spPr bwMode="auto">
            <a:xfrm>
              <a:off x="766725" y="57382"/>
              <a:ext cx="449739" cy="307774"/>
            </a:xfrm>
            <a:prstGeom prst="rect">
              <a:avLst/>
            </a:prstGeom>
            <a:noFill/>
            <a:ln w="9525">
              <a:noFill/>
              <a:miter lim="800000"/>
              <a:headEnd/>
              <a:tailEnd/>
            </a:ln>
          </p:spPr>
          <p:txBody>
            <a:bodyPr wrap="none">
              <a:spAutoFit/>
            </a:bodyPr>
            <a:lstStyle/>
            <a:p>
              <a:r>
                <a:rPr lang="en-US" altLang="zh-CN" sz="1400" b="1"/>
                <a:t>Feb</a:t>
              </a:r>
            </a:p>
          </p:txBody>
        </p:sp>
        <p:sp>
          <p:nvSpPr>
            <p:cNvPr id="25664" name="Text Box 99"/>
            <p:cNvSpPr txBox="1">
              <a:spLocks noChangeArrowheads="1"/>
            </p:cNvSpPr>
            <p:nvPr/>
          </p:nvSpPr>
          <p:spPr bwMode="auto">
            <a:xfrm>
              <a:off x="1287485" y="57382"/>
              <a:ext cx="494046" cy="307774"/>
            </a:xfrm>
            <a:prstGeom prst="rect">
              <a:avLst/>
            </a:prstGeom>
            <a:noFill/>
            <a:ln w="9525">
              <a:noFill/>
              <a:miter lim="800000"/>
              <a:headEnd/>
              <a:tailEnd/>
            </a:ln>
          </p:spPr>
          <p:txBody>
            <a:bodyPr wrap="none">
              <a:spAutoFit/>
            </a:bodyPr>
            <a:lstStyle/>
            <a:p>
              <a:r>
                <a:rPr lang="en-US" altLang="zh-CN" sz="1400" b="1"/>
                <a:t>Mar</a:t>
              </a:r>
            </a:p>
          </p:txBody>
        </p:sp>
        <p:sp>
          <p:nvSpPr>
            <p:cNvPr id="25665" name="Text Box 100"/>
            <p:cNvSpPr txBox="1">
              <a:spLocks noChangeArrowheads="1"/>
            </p:cNvSpPr>
            <p:nvPr/>
          </p:nvSpPr>
          <p:spPr bwMode="auto">
            <a:xfrm>
              <a:off x="1835180" y="57382"/>
              <a:ext cx="453970" cy="307774"/>
            </a:xfrm>
            <a:prstGeom prst="rect">
              <a:avLst/>
            </a:prstGeom>
            <a:noFill/>
            <a:ln w="9525">
              <a:noFill/>
              <a:miter lim="800000"/>
              <a:headEnd/>
              <a:tailEnd/>
            </a:ln>
          </p:spPr>
          <p:txBody>
            <a:bodyPr wrap="none">
              <a:spAutoFit/>
            </a:bodyPr>
            <a:lstStyle/>
            <a:p>
              <a:r>
                <a:rPr lang="en-US" altLang="zh-CN" sz="1400" b="1"/>
                <a:t>Apr</a:t>
              </a:r>
            </a:p>
          </p:txBody>
        </p:sp>
        <p:sp>
          <p:nvSpPr>
            <p:cNvPr id="25666" name="Text Box 101"/>
            <p:cNvSpPr txBox="1">
              <a:spLocks noChangeArrowheads="1"/>
            </p:cNvSpPr>
            <p:nvPr/>
          </p:nvSpPr>
          <p:spPr bwMode="auto">
            <a:xfrm>
              <a:off x="2409376" y="57382"/>
              <a:ext cx="511614" cy="307774"/>
            </a:xfrm>
            <a:prstGeom prst="rect">
              <a:avLst/>
            </a:prstGeom>
            <a:noFill/>
            <a:ln w="9525">
              <a:noFill/>
              <a:miter lim="800000"/>
              <a:headEnd/>
              <a:tailEnd/>
            </a:ln>
          </p:spPr>
          <p:txBody>
            <a:bodyPr wrap="none">
              <a:spAutoFit/>
            </a:bodyPr>
            <a:lstStyle/>
            <a:p>
              <a:r>
                <a:rPr lang="en-US" altLang="zh-CN" sz="1400" b="1"/>
                <a:t>May</a:t>
              </a:r>
            </a:p>
          </p:txBody>
        </p:sp>
        <p:sp>
          <p:nvSpPr>
            <p:cNvPr id="25667" name="Text Box 102"/>
            <p:cNvSpPr txBox="1">
              <a:spLocks noChangeArrowheads="1"/>
            </p:cNvSpPr>
            <p:nvPr/>
          </p:nvSpPr>
          <p:spPr bwMode="auto">
            <a:xfrm>
              <a:off x="2995834" y="57382"/>
              <a:ext cx="436338" cy="307774"/>
            </a:xfrm>
            <a:prstGeom prst="rect">
              <a:avLst/>
            </a:prstGeom>
            <a:noFill/>
            <a:ln w="9525">
              <a:noFill/>
              <a:miter lim="800000"/>
              <a:headEnd/>
              <a:tailEnd/>
            </a:ln>
          </p:spPr>
          <p:txBody>
            <a:bodyPr wrap="none">
              <a:spAutoFit/>
            </a:bodyPr>
            <a:lstStyle/>
            <a:p>
              <a:r>
                <a:rPr lang="en-US" altLang="zh-CN" sz="1400" b="1"/>
                <a:t>Jun</a:t>
              </a:r>
            </a:p>
          </p:txBody>
        </p:sp>
        <p:sp>
          <p:nvSpPr>
            <p:cNvPr id="25668" name="Text Box 103"/>
            <p:cNvSpPr txBox="1">
              <a:spLocks noChangeArrowheads="1"/>
            </p:cNvSpPr>
            <p:nvPr/>
          </p:nvSpPr>
          <p:spPr bwMode="auto">
            <a:xfrm>
              <a:off x="3578223" y="57382"/>
              <a:ext cx="385042" cy="307774"/>
            </a:xfrm>
            <a:prstGeom prst="rect">
              <a:avLst/>
            </a:prstGeom>
            <a:noFill/>
            <a:ln w="9525">
              <a:noFill/>
              <a:miter lim="800000"/>
              <a:headEnd/>
              <a:tailEnd/>
            </a:ln>
          </p:spPr>
          <p:txBody>
            <a:bodyPr wrap="none">
              <a:spAutoFit/>
            </a:bodyPr>
            <a:lstStyle/>
            <a:p>
              <a:r>
                <a:rPr lang="en-US" altLang="zh-CN" sz="1400" b="1"/>
                <a:t>Jul</a:t>
              </a:r>
            </a:p>
          </p:txBody>
        </p:sp>
        <p:sp>
          <p:nvSpPr>
            <p:cNvPr id="25669" name="Text Box 104"/>
            <p:cNvSpPr txBox="1">
              <a:spLocks noChangeArrowheads="1"/>
            </p:cNvSpPr>
            <p:nvPr/>
          </p:nvSpPr>
          <p:spPr bwMode="auto">
            <a:xfrm>
              <a:off x="4125777" y="57382"/>
              <a:ext cx="474810" cy="307774"/>
            </a:xfrm>
            <a:prstGeom prst="rect">
              <a:avLst/>
            </a:prstGeom>
            <a:noFill/>
            <a:ln w="9525">
              <a:noFill/>
              <a:miter lim="800000"/>
              <a:headEnd/>
              <a:tailEnd/>
            </a:ln>
          </p:spPr>
          <p:txBody>
            <a:bodyPr wrap="none">
              <a:spAutoFit/>
            </a:bodyPr>
            <a:lstStyle/>
            <a:p>
              <a:r>
                <a:rPr lang="en-US" altLang="zh-CN" sz="1400" b="1"/>
                <a:t>Aug</a:t>
              </a:r>
            </a:p>
          </p:txBody>
        </p:sp>
        <p:sp>
          <p:nvSpPr>
            <p:cNvPr id="25670" name="Text Box 105"/>
            <p:cNvSpPr txBox="1">
              <a:spLocks noChangeArrowheads="1"/>
            </p:cNvSpPr>
            <p:nvPr/>
          </p:nvSpPr>
          <p:spPr bwMode="auto">
            <a:xfrm>
              <a:off x="4729220" y="57382"/>
              <a:ext cx="455574" cy="307774"/>
            </a:xfrm>
            <a:prstGeom prst="rect">
              <a:avLst/>
            </a:prstGeom>
            <a:noFill/>
            <a:ln w="9525">
              <a:noFill/>
              <a:miter lim="800000"/>
              <a:headEnd/>
              <a:tailEnd/>
            </a:ln>
          </p:spPr>
          <p:txBody>
            <a:bodyPr wrap="none">
              <a:spAutoFit/>
            </a:bodyPr>
            <a:lstStyle/>
            <a:p>
              <a:r>
                <a:rPr lang="en-US" altLang="zh-CN" sz="1400" b="1"/>
                <a:t>Sep</a:t>
              </a:r>
            </a:p>
          </p:txBody>
        </p:sp>
        <p:sp>
          <p:nvSpPr>
            <p:cNvPr id="25671" name="Text Box 106"/>
            <p:cNvSpPr txBox="1">
              <a:spLocks noChangeArrowheads="1"/>
            </p:cNvSpPr>
            <p:nvPr/>
          </p:nvSpPr>
          <p:spPr bwMode="auto">
            <a:xfrm>
              <a:off x="5361163" y="57382"/>
              <a:ext cx="444352" cy="307774"/>
            </a:xfrm>
            <a:prstGeom prst="rect">
              <a:avLst/>
            </a:prstGeom>
            <a:noFill/>
            <a:ln w="9525">
              <a:noFill/>
              <a:miter lim="800000"/>
              <a:headEnd/>
              <a:tailEnd/>
            </a:ln>
          </p:spPr>
          <p:txBody>
            <a:bodyPr wrap="none">
              <a:spAutoFit/>
            </a:bodyPr>
            <a:lstStyle/>
            <a:p>
              <a:r>
                <a:rPr lang="en-US" altLang="zh-CN" sz="1400" b="1"/>
                <a:t>Oct</a:t>
              </a:r>
            </a:p>
          </p:txBody>
        </p:sp>
        <p:sp>
          <p:nvSpPr>
            <p:cNvPr id="25672" name="Text Box 107"/>
            <p:cNvSpPr txBox="1">
              <a:spLocks noChangeArrowheads="1"/>
            </p:cNvSpPr>
            <p:nvPr/>
          </p:nvSpPr>
          <p:spPr bwMode="auto">
            <a:xfrm>
              <a:off x="5978833" y="57382"/>
              <a:ext cx="483915" cy="307774"/>
            </a:xfrm>
            <a:prstGeom prst="rect">
              <a:avLst/>
            </a:prstGeom>
            <a:noFill/>
            <a:ln w="9525">
              <a:noFill/>
              <a:miter lim="800000"/>
              <a:headEnd/>
              <a:tailEnd/>
            </a:ln>
          </p:spPr>
          <p:txBody>
            <a:bodyPr wrap="none">
              <a:spAutoFit/>
            </a:bodyPr>
            <a:lstStyle/>
            <a:p>
              <a:r>
                <a:rPr lang="en-US" altLang="zh-CN" sz="1400" b="1"/>
                <a:t>Nov</a:t>
              </a:r>
            </a:p>
          </p:txBody>
        </p:sp>
        <p:sp>
          <p:nvSpPr>
            <p:cNvPr id="25673" name="Text Box 108"/>
            <p:cNvSpPr txBox="1">
              <a:spLocks noChangeArrowheads="1"/>
            </p:cNvSpPr>
            <p:nvPr/>
          </p:nvSpPr>
          <p:spPr bwMode="auto">
            <a:xfrm>
              <a:off x="6572287" y="57379"/>
              <a:ext cx="560301" cy="307777"/>
            </a:xfrm>
            <a:prstGeom prst="rect">
              <a:avLst/>
            </a:prstGeom>
            <a:noFill/>
            <a:ln w="9525">
              <a:noFill/>
              <a:miter lim="800000"/>
              <a:headEnd/>
              <a:tailEnd/>
            </a:ln>
          </p:spPr>
          <p:txBody>
            <a:bodyPr>
              <a:spAutoFit/>
            </a:bodyPr>
            <a:lstStyle/>
            <a:p>
              <a:r>
                <a:rPr lang="en-US" altLang="zh-CN" sz="1400" b="1"/>
                <a:t>Dec</a:t>
              </a:r>
            </a:p>
          </p:txBody>
        </p:sp>
      </p:grpSp>
      <p:sp>
        <p:nvSpPr>
          <p:cNvPr id="25615" name="Line 68"/>
          <p:cNvSpPr>
            <a:spLocks noChangeShapeType="1"/>
          </p:cNvSpPr>
          <p:nvPr/>
        </p:nvSpPr>
        <p:spPr bwMode="auto">
          <a:xfrm>
            <a:off x="2554288" y="4017963"/>
            <a:ext cx="0" cy="215900"/>
          </a:xfrm>
          <a:prstGeom prst="line">
            <a:avLst/>
          </a:prstGeom>
          <a:noFill/>
          <a:ln w="12700">
            <a:solidFill>
              <a:schemeClr val="bg2"/>
            </a:solidFill>
            <a:round/>
            <a:headEnd/>
            <a:tailEnd/>
          </a:ln>
        </p:spPr>
        <p:txBody>
          <a:bodyPr/>
          <a:lstStyle/>
          <a:p>
            <a:endParaRPr lang="zh-CN" altLang="en-US"/>
          </a:p>
        </p:txBody>
      </p:sp>
      <p:grpSp>
        <p:nvGrpSpPr>
          <p:cNvPr id="25616" name="Line 66"/>
          <p:cNvGrpSpPr>
            <a:grpSpLocks/>
          </p:cNvGrpSpPr>
          <p:nvPr/>
        </p:nvGrpSpPr>
        <p:grpSpPr bwMode="auto">
          <a:xfrm>
            <a:off x="1590675" y="5651500"/>
            <a:ext cx="25400" cy="231775"/>
            <a:chOff x="0" y="0"/>
            <a:chExt cx="16" cy="146"/>
          </a:xfrm>
        </p:grpSpPr>
        <p:pic>
          <p:nvPicPr>
            <p:cNvPr id="25658" name="Line 66"/>
            <p:cNvPicPr>
              <a:picLocks noChangeArrowheads="1"/>
            </p:cNvPicPr>
            <p:nvPr/>
          </p:nvPicPr>
          <p:blipFill>
            <a:blip r:embed="rId9" cstate="print"/>
            <a:srcRect/>
            <a:stretch>
              <a:fillRect/>
            </a:stretch>
          </p:blipFill>
          <p:spPr bwMode="auto">
            <a:xfrm>
              <a:off x="0" y="0"/>
              <a:ext cx="16" cy="146"/>
            </a:xfrm>
            <a:prstGeom prst="rect">
              <a:avLst/>
            </a:prstGeom>
            <a:noFill/>
            <a:ln w="9525">
              <a:noFill/>
              <a:miter lim="800000"/>
              <a:headEnd/>
              <a:tailEnd/>
            </a:ln>
          </p:spPr>
        </p:pic>
        <p:sp>
          <p:nvSpPr>
            <p:cNvPr id="25659" name="Text Box 137"/>
            <p:cNvSpPr txBox="1">
              <a:spLocks noChangeArrowheads="1"/>
            </p:cNvSpPr>
            <p:nvPr/>
          </p:nvSpPr>
          <p:spPr bwMode="auto">
            <a:xfrm>
              <a:off x="8" y="5"/>
              <a:ext cx="0" cy="0"/>
            </a:xfrm>
            <a:prstGeom prst="rect">
              <a:avLst/>
            </a:prstGeom>
            <a:noFill/>
            <a:ln w="9525">
              <a:noFill/>
              <a:miter lim="800000"/>
              <a:headEnd/>
              <a:tailEnd/>
            </a:ln>
          </p:spPr>
          <p:txBody>
            <a:bodyPr/>
            <a:lstStyle/>
            <a:p>
              <a:endParaRPr lang="zh-CN" altLang="en-US"/>
            </a:p>
          </p:txBody>
        </p:sp>
      </p:grpSp>
      <p:grpSp>
        <p:nvGrpSpPr>
          <p:cNvPr id="25617" name="Line 66"/>
          <p:cNvGrpSpPr>
            <a:grpSpLocks/>
          </p:cNvGrpSpPr>
          <p:nvPr/>
        </p:nvGrpSpPr>
        <p:grpSpPr bwMode="auto">
          <a:xfrm>
            <a:off x="2139950" y="5651500"/>
            <a:ext cx="23813" cy="225425"/>
            <a:chOff x="0" y="0"/>
            <a:chExt cx="15" cy="142"/>
          </a:xfrm>
        </p:grpSpPr>
        <p:pic>
          <p:nvPicPr>
            <p:cNvPr id="25656" name="Line 66"/>
            <p:cNvPicPr>
              <a:picLocks noChangeArrowheads="1"/>
            </p:cNvPicPr>
            <p:nvPr/>
          </p:nvPicPr>
          <p:blipFill>
            <a:blip r:embed="rId10" cstate="print"/>
            <a:srcRect/>
            <a:stretch>
              <a:fillRect/>
            </a:stretch>
          </p:blipFill>
          <p:spPr bwMode="auto">
            <a:xfrm>
              <a:off x="0" y="0"/>
              <a:ext cx="15" cy="142"/>
            </a:xfrm>
            <a:prstGeom prst="rect">
              <a:avLst/>
            </a:prstGeom>
            <a:noFill/>
            <a:ln w="9525">
              <a:noFill/>
              <a:miter lim="800000"/>
              <a:headEnd/>
              <a:tailEnd/>
            </a:ln>
          </p:spPr>
        </p:pic>
        <p:sp>
          <p:nvSpPr>
            <p:cNvPr id="25657" name="Text Box 140"/>
            <p:cNvSpPr txBox="1">
              <a:spLocks noChangeArrowheads="1"/>
            </p:cNvSpPr>
            <p:nvPr/>
          </p:nvSpPr>
          <p:spPr bwMode="auto">
            <a:xfrm>
              <a:off x="8" y="3"/>
              <a:ext cx="0" cy="0"/>
            </a:xfrm>
            <a:prstGeom prst="rect">
              <a:avLst/>
            </a:prstGeom>
            <a:noFill/>
            <a:ln w="9525">
              <a:noFill/>
              <a:miter lim="800000"/>
              <a:headEnd/>
              <a:tailEnd/>
            </a:ln>
          </p:spPr>
          <p:txBody>
            <a:bodyPr/>
            <a:lstStyle/>
            <a:p>
              <a:endParaRPr lang="zh-CN" altLang="en-US"/>
            </a:p>
          </p:txBody>
        </p:sp>
      </p:grpSp>
      <p:grpSp>
        <p:nvGrpSpPr>
          <p:cNvPr id="25618" name="Line 66"/>
          <p:cNvGrpSpPr>
            <a:grpSpLocks/>
          </p:cNvGrpSpPr>
          <p:nvPr/>
        </p:nvGrpSpPr>
        <p:grpSpPr bwMode="auto">
          <a:xfrm>
            <a:off x="2682875" y="5651500"/>
            <a:ext cx="23813" cy="231775"/>
            <a:chOff x="0" y="0"/>
            <a:chExt cx="15" cy="146"/>
          </a:xfrm>
        </p:grpSpPr>
        <p:pic>
          <p:nvPicPr>
            <p:cNvPr id="25654" name="Line 66"/>
            <p:cNvPicPr>
              <a:picLocks noChangeArrowheads="1"/>
            </p:cNvPicPr>
            <p:nvPr/>
          </p:nvPicPr>
          <p:blipFill>
            <a:blip r:embed="rId9" cstate="print"/>
            <a:srcRect/>
            <a:stretch>
              <a:fillRect/>
            </a:stretch>
          </p:blipFill>
          <p:spPr bwMode="auto">
            <a:xfrm>
              <a:off x="0" y="0"/>
              <a:ext cx="15" cy="146"/>
            </a:xfrm>
            <a:prstGeom prst="rect">
              <a:avLst/>
            </a:prstGeom>
            <a:noFill/>
            <a:ln w="9525">
              <a:noFill/>
              <a:miter lim="800000"/>
              <a:headEnd/>
              <a:tailEnd/>
            </a:ln>
          </p:spPr>
        </p:pic>
        <p:sp>
          <p:nvSpPr>
            <p:cNvPr id="25655" name="Text Box 143"/>
            <p:cNvSpPr txBox="1">
              <a:spLocks noChangeArrowheads="1"/>
            </p:cNvSpPr>
            <p:nvPr/>
          </p:nvSpPr>
          <p:spPr bwMode="auto">
            <a:xfrm>
              <a:off x="7" y="5"/>
              <a:ext cx="0" cy="0"/>
            </a:xfrm>
            <a:prstGeom prst="rect">
              <a:avLst/>
            </a:prstGeom>
            <a:noFill/>
            <a:ln w="9525">
              <a:noFill/>
              <a:miter lim="800000"/>
              <a:headEnd/>
              <a:tailEnd/>
            </a:ln>
          </p:spPr>
          <p:txBody>
            <a:bodyPr/>
            <a:lstStyle/>
            <a:p>
              <a:endParaRPr lang="zh-CN" altLang="en-US"/>
            </a:p>
          </p:txBody>
        </p:sp>
      </p:grpSp>
      <p:grpSp>
        <p:nvGrpSpPr>
          <p:cNvPr id="25619" name="Line 66"/>
          <p:cNvGrpSpPr>
            <a:grpSpLocks/>
          </p:cNvGrpSpPr>
          <p:nvPr/>
        </p:nvGrpSpPr>
        <p:grpSpPr bwMode="auto">
          <a:xfrm>
            <a:off x="3230563" y="5651500"/>
            <a:ext cx="25400" cy="225425"/>
            <a:chOff x="0" y="0"/>
            <a:chExt cx="16" cy="142"/>
          </a:xfrm>
        </p:grpSpPr>
        <p:pic>
          <p:nvPicPr>
            <p:cNvPr id="25652" name="Line 66"/>
            <p:cNvPicPr>
              <a:picLocks noChangeArrowheads="1"/>
            </p:cNvPicPr>
            <p:nvPr/>
          </p:nvPicPr>
          <p:blipFill>
            <a:blip r:embed="rId10" cstate="print"/>
            <a:srcRect/>
            <a:stretch>
              <a:fillRect/>
            </a:stretch>
          </p:blipFill>
          <p:spPr bwMode="auto">
            <a:xfrm>
              <a:off x="0" y="0"/>
              <a:ext cx="16" cy="142"/>
            </a:xfrm>
            <a:prstGeom prst="rect">
              <a:avLst/>
            </a:prstGeom>
            <a:noFill/>
            <a:ln w="9525">
              <a:noFill/>
              <a:miter lim="800000"/>
              <a:headEnd/>
              <a:tailEnd/>
            </a:ln>
          </p:spPr>
        </p:pic>
        <p:sp>
          <p:nvSpPr>
            <p:cNvPr id="25653" name="Text Box 146"/>
            <p:cNvSpPr txBox="1">
              <a:spLocks noChangeArrowheads="1"/>
            </p:cNvSpPr>
            <p:nvPr/>
          </p:nvSpPr>
          <p:spPr bwMode="auto">
            <a:xfrm>
              <a:off x="8" y="3"/>
              <a:ext cx="0" cy="0"/>
            </a:xfrm>
            <a:prstGeom prst="rect">
              <a:avLst/>
            </a:prstGeom>
            <a:noFill/>
            <a:ln w="9525">
              <a:noFill/>
              <a:miter lim="800000"/>
              <a:headEnd/>
              <a:tailEnd/>
            </a:ln>
          </p:spPr>
          <p:txBody>
            <a:bodyPr/>
            <a:lstStyle/>
            <a:p>
              <a:endParaRPr lang="zh-CN" altLang="en-US"/>
            </a:p>
          </p:txBody>
        </p:sp>
      </p:grpSp>
      <p:grpSp>
        <p:nvGrpSpPr>
          <p:cNvPr id="25620" name="Line 66"/>
          <p:cNvGrpSpPr>
            <a:grpSpLocks/>
          </p:cNvGrpSpPr>
          <p:nvPr/>
        </p:nvGrpSpPr>
        <p:grpSpPr bwMode="auto">
          <a:xfrm>
            <a:off x="3779838" y="5651500"/>
            <a:ext cx="23812" cy="225425"/>
            <a:chOff x="0" y="0"/>
            <a:chExt cx="15" cy="142"/>
          </a:xfrm>
        </p:grpSpPr>
        <p:pic>
          <p:nvPicPr>
            <p:cNvPr id="25650" name="Line 66"/>
            <p:cNvPicPr>
              <a:picLocks noChangeArrowheads="1"/>
            </p:cNvPicPr>
            <p:nvPr/>
          </p:nvPicPr>
          <p:blipFill>
            <a:blip r:embed="rId10" cstate="print"/>
            <a:srcRect/>
            <a:stretch>
              <a:fillRect/>
            </a:stretch>
          </p:blipFill>
          <p:spPr bwMode="auto">
            <a:xfrm>
              <a:off x="0" y="0"/>
              <a:ext cx="15" cy="142"/>
            </a:xfrm>
            <a:prstGeom prst="rect">
              <a:avLst/>
            </a:prstGeom>
            <a:noFill/>
            <a:ln w="9525">
              <a:noFill/>
              <a:miter lim="800000"/>
              <a:headEnd/>
              <a:tailEnd/>
            </a:ln>
          </p:spPr>
        </p:pic>
        <p:sp>
          <p:nvSpPr>
            <p:cNvPr id="25651" name="Text Box 149"/>
            <p:cNvSpPr txBox="1">
              <a:spLocks noChangeArrowheads="1"/>
            </p:cNvSpPr>
            <p:nvPr/>
          </p:nvSpPr>
          <p:spPr bwMode="auto">
            <a:xfrm>
              <a:off x="7" y="3"/>
              <a:ext cx="0" cy="0"/>
            </a:xfrm>
            <a:prstGeom prst="rect">
              <a:avLst/>
            </a:prstGeom>
            <a:noFill/>
            <a:ln w="9525">
              <a:noFill/>
              <a:miter lim="800000"/>
              <a:headEnd/>
              <a:tailEnd/>
            </a:ln>
          </p:spPr>
          <p:txBody>
            <a:bodyPr/>
            <a:lstStyle/>
            <a:p>
              <a:endParaRPr lang="zh-CN" altLang="en-US"/>
            </a:p>
          </p:txBody>
        </p:sp>
      </p:grpSp>
      <p:grpSp>
        <p:nvGrpSpPr>
          <p:cNvPr id="25621" name="Line 66"/>
          <p:cNvGrpSpPr>
            <a:grpSpLocks/>
          </p:cNvGrpSpPr>
          <p:nvPr/>
        </p:nvGrpSpPr>
        <p:grpSpPr bwMode="auto">
          <a:xfrm>
            <a:off x="4327525" y="5651500"/>
            <a:ext cx="25400" cy="231775"/>
            <a:chOff x="0" y="0"/>
            <a:chExt cx="16" cy="146"/>
          </a:xfrm>
        </p:grpSpPr>
        <p:pic>
          <p:nvPicPr>
            <p:cNvPr id="25648" name="Line 66"/>
            <p:cNvPicPr>
              <a:picLocks noChangeArrowheads="1"/>
            </p:cNvPicPr>
            <p:nvPr/>
          </p:nvPicPr>
          <p:blipFill>
            <a:blip r:embed="rId9" cstate="print"/>
            <a:srcRect/>
            <a:stretch>
              <a:fillRect/>
            </a:stretch>
          </p:blipFill>
          <p:spPr bwMode="auto">
            <a:xfrm>
              <a:off x="0" y="0"/>
              <a:ext cx="16" cy="146"/>
            </a:xfrm>
            <a:prstGeom prst="rect">
              <a:avLst/>
            </a:prstGeom>
            <a:noFill/>
            <a:ln w="9525">
              <a:noFill/>
              <a:miter lim="800000"/>
              <a:headEnd/>
              <a:tailEnd/>
            </a:ln>
          </p:spPr>
        </p:pic>
        <p:sp>
          <p:nvSpPr>
            <p:cNvPr id="25649" name="Text Box 152"/>
            <p:cNvSpPr txBox="1">
              <a:spLocks noChangeArrowheads="1"/>
            </p:cNvSpPr>
            <p:nvPr/>
          </p:nvSpPr>
          <p:spPr bwMode="auto">
            <a:xfrm>
              <a:off x="8" y="5"/>
              <a:ext cx="0" cy="0"/>
            </a:xfrm>
            <a:prstGeom prst="rect">
              <a:avLst/>
            </a:prstGeom>
            <a:noFill/>
            <a:ln w="9525">
              <a:noFill/>
              <a:miter lim="800000"/>
              <a:headEnd/>
              <a:tailEnd/>
            </a:ln>
          </p:spPr>
          <p:txBody>
            <a:bodyPr/>
            <a:lstStyle/>
            <a:p>
              <a:endParaRPr lang="zh-CN" altLang="en-US"/>
            </a:p>
          </p:txBody>
        </p:sp>
      </p:grpSp>
      <p:grpSp>
        <p:nvGrpSpPr>
          <p:cNvPr id="25622" name="Line 66"/>
          <p:cNvGrpSpPr>
            <a:grpSpLocks/>
          </p:cNvGrpSpPr>
          <p:nvPr/>
        </p:nvGrpSpPr>
        <p:grpSpPr bwMode="auto">
          <a:xfrm>
            <a:off x="4913313" y="5651500"/>
            <a:ext cx="23812" cy="225425"/>
            <a:chOff x="0" y="0"/>
            <a:chExt cx="15" cy="142"/>
          </a:xfrm>
        </p:grpSpPr>
        <p:pic>
          <p:nvPicPr>
            <p:cNvPr id="25646" name="Line 66"/>
            <p:cNvPicPr>
              <a:picLocks noChangeArrowheads="1"/>
            </p:cNvPicPr>
            <p:nvPr/>
          </p:nvPicPr>
          <p:blipFill>
            <a:blip r:embed="rId10" cstate="print"/>
            <a:srcRect/>
            <a:stretch>
              <a:fillRect/>
            </a:stretch>
          </p:blipFill>
          <p:spPr bwMode="auto">
            <a:xfrm>
              <a:off x="0" y="0"/>
              <a:ext cx="15" cy="142"/>
            </a:xfrm>
            <a:prstGeom prst="rect">
              <a:avLst/>
            </a:prstGeom>
            <a:noFill/>
            <a:ln w="9525">
              <a:noFill/>
              <a:miter lim="800000"/>
              <a:headEnd/>
              <a:tailEnd/>
            </a:ln>
          </p:spPr>
        </p:pic>
        <p:sp>
          <p:nvSpPr>
            <p:cNvPr id="25647" name="Text Box 155"/>
            <p:cNvSpPr txBox="1">
              <a:spLocks noChangeArrowheads="1"/>
            </p:cNvSpPr>
            <p:nvPr/>
          </p:nvSpPr>
          <p:spPr bwMode="auto">
            <a:xfrm>
              <a:off x="8" y="3"/>
              <a:ext cx="0" cy="0"/>
            </a:xfrm>
            <a:prstGeom prst="rect">
              <a:avLst/>
            </a:prstGeom>
            <a:noFill/>
            <a:ln w="9525">
              <a:noFill/>
              <a:miter lim="800000"/>
              <a:headEnd/>
              <a:tailEnd/>
            </a:ln>
          </p:spPr>
          <p:txBody>
            <a:bodyPr/>
            <a:lstStyle/>
            <a:p>
              <a:endParaRPr lang="zh-CN" altLang="en-US"/>
            </a:p>
          </p:txBody>
        </p:sp>
      </p:grpSp>
      <p:grpSp>
        <p:nvGrpSpPr>
          <p:cNvPr id="25623" name="Line 66"/>
          <p:cNvGrpSpPr>
            <a:grpSpLocks/>
          </p:cNvGrpSpPr>
          <p:nvPr/>
        </p:nvGrpSpPr>
        <p:grpSpPr bwMode="auto">
          <a:xfrm>
            <a:off x="5499100" y="5651500"/>
            <a:ext cx="23813" cy="231775"/>
            <a:chOff x="0" y="0"/>
            <a:chExt cx="15" cy="146"/>
          </a:xfrm>
        </p:grpSpPr>
        <p:pic>
          <p:nvPicPr>
            <p:cNvPr id="25644" name="Line 66"/>
            <p:cNvPicPr>
              <a:picLocks noChangeArrowheads="1"/>
            </p:cNvPicPr>
            <p:nvPr/>
          </p:nvPicPr>
          <p:blipFill>
            <a:blip r:embed="rId9" cstate="print"/>
            <a:srcRect/>
            <a:stretch>
              <a:fillRect/>
            </a:stretch>
          </p:blipFill>
          <p:spPr bwMode="auto">
            <a:xfrm>
              <a:off x="0" y="0"/>
              <a:ext cx="15" cy="146"/>
            </a:xfrm>
            <a:prstGeom prst="rect">
              <a:avLst/>
            </a:prstGeom>
            <a:noFill/>
            <a:ln w="9525">
              <a:noFill/>
              <a:miter lim="800000"/>
              <a:headEnd/>
              <a:tailEnd/>
            </a:ln>
          </p:spPr>
        </p:pic>
        <p:sp>
          <p:nvSpPr>
            <p:cNvPr id="25645" name="Text Box 158"/>
            <p:cNvSpPr txBox="1">
              <a:spLocks noChangeArrowheads="1"/>
            </p:cNvSpPr>
            <p:nvPr/>
          </p:nvSpPr>
          <p:spPr bwMode="auto">
            <a:xfrm>
              <a:off x="7" y="5"/>
              <a:ext cx="0" cy="0"/>
            </a:xfrm>
            <a:prstGeom prst="rect">
              <a:avLst/>
            </a:prstGeom>
            <a:noFill/>
            <a:ln w="9525">
              <a:noFill/>
              <a:miter lim="800000"/>
              <a:headEnd/>
              <a:tailEnd/>
            </a:ln>
          </p:spPr>
          <p:txBody>
            <a:bodyPr/>
            <a:lstStyle/>
            <a:p>
              <a:endParaRPr lang="zh-CN" altLang="en-US"/>
            </a:p>
          </p:txBody>
        </p:sp>
      </p:grpSp>
      <p:grpSp>
        <p:nvGrpSpPr>
          <p:cNvPr id="25624" name="Line 66"/>
          <p:cNvGrpSpPr>
            <a:grpSpLocks/>
          </p:cNvGrpSpPr>
          <p:nvPr/>
        </p:nvGrpSpPr>
        <p:grpSpPr bwMode="auto">
          <a:xfrm>
            <a:off x="6083300" y="5651500"/>
            <a:ext cx="25400" cy="231775"/>
            <a:chOff x="0" y="0"/>
            <a:chExt cx="16" cy="146"/>
          </a:xfrm>
        </p:grpSpPr>
        <p:pic>
          <p:nvPicPr>
            <p:cNvPr id="25642" name="Line 66"/>
            <p:cNvPicPr>
              <a:picLocks noChangeArrowheads="1"/>
            </p:cNvPicPr>
            <p:nvPr/>
          </p:nvPicPr>
          <p:blipFill>
            <a:blip r:embed="rId9" cstate="print"/>
            <a:srcRect/>
            <a:stretch>
              <a:fillRect/>
            </a:stretch>
          </p:blipFill>
          <p:spPr bwMode="auto">
            <a:xfrm>
              <a:off x="0" y="0"/>
              <a:ext cx="16" cy="146"/>
            </a:xfrm>
            <a:prstGeom prst="rect">
              <a:avLst/>
            </a:prstGeom>
            <a:noFill/>
            <a:ln w="9525">
              <a:noFill/>
              <a:miter lim="800000"/>
              <a:headEnd/>
              <a:tailEnd/>
            </a:ln>
          </p:spPr>
        </p:pic>
        <p:sp>
          <p:nvSpPr>
            <p:cNvPr id="25643" name="Text Box 161"/>
            <p:cNvSpPr txBox="1">
              <a:spLocks noChangeArrowheads="1"/>
            </p:cNvSpPr>
            <p:nvPr/>
          </p:nvSpPr>
          <p:spPr bwMode="auto">
            <a:xfrm>
              <a:off x="8" y="5"/>
              <a:ext cx="0" cy="0"/>
            </a:xfrm>
            <a:prstGeom prst="rect">
              <a:avLst/>
            </a:prstGeom>
            <a:noFill/>
            <a:ln w="9525">
              <a:noFill/>
              <a:miter lim="800000"/>
              <a:headEnd/>
              <a:tailEnd/>
            </a:ln>
          </p:spPr>
          <p:txBody>
            <a:bodyPr/>
            <a:lstStyle/>
            <a:p>
              <a:endParaRPr lang="zh-CN" altLang="en-US"/>
            </a:p>
          </p:txBody>
        </p:sp>
      </p:grpSp>
      <p:grpSp>
        <p:nvGrpSpPr>
          <p:cNvPr id="25625" name="Line 66"/>
          <p:cNvGrpSpPr>
            <a:grpSpLocks/>
          </p:cNvGrpSpPr>
          <p:nvPr/>
        </p:nvGrpSpPr>
        <p:grpSpPr bwMode="auto">
          <a:xfrm>
            <a:off x="6699250" y="5651500"/>
            <a:ext cx="25400" cy="231775"/>
            <a:chOff x="0" y="0"/>
            <a:chExt cx="16" cy="146"/>
          </a:xfrm>
        </p:grpSpPr>
        <p:pic>
          <p:nvPicPr>
            <p:cNvPr id="25640" name="Line 66"/>
            <p:cNvPicPr>
              <a:picLocks noChangeArrowheads="1"/>
            </p:cNvPicPr>
            <p:nvPr/>
          </p:nvPicPr>
          <p:blipFill>
            <a:blip r:embed="rId9" cstate="print"/>
            <a:srcRect/>
            <a:stretch>
              <a:fillRect/>
            </a:stretch>
          </p:blipFill>
          <p:spPr bwMode="auto">
            <a:xfrm>
              <a:off x="0" y="0"/>
              <a:ext cx="16" cy="146"/>
            </a:xfrm>
            <a:prstGeom prst="rect">
              <a:avLst/>
            </a:prstGeom>
            <a:noFill/>
            <a:ln w="9525">
              <a:noFill/>
              <a:miter lim="800000"/>
              <a:headEnd/>
              <a:tailEnd/>
            </a:ln>
          </p:spPr>
        </p:pic>
        <p:sp>
          <p:nvSpPr>
            <p:cNvPr id="25641" name="Text Box 164"/>
            <p:cNvSpPr txBox="1">
              <a:spLocks noChangeArrowheads="1"/>
            </p:cNvSpPr>
            <p:nvPr/>
          </p:nvSpPr>
          <p:spPr bwMode="auto">
            <a:xfrm>
              <a:off x="8" y="5"/>
              <a:ext cx="0" cy="0"/>
            </a:xfrm>
            <a:prstGeom prst="rect">
              <a:avLst/>
            </a:prstGeom>
            <a:noFill/>
            <a:ln w="9525">
              <a:noFill/>
              <a:miter lim="800000"/>
              <a:headEnd/>
              <a:tailEnd/>
            </a:ln>
          </p:spPr>
          <p:txBody>
            <a:bodyPr/>
            <a:lstStyle/>
            <a:p>
              <a:endParaRPr lang="zh-CN" altLang="en-US"/>
            </a:p>
          </p:txBody>
        </p:sp>
      </p:grpSp>
      <p:grpSp>
        <p:nvGrpSpPr>
          <p:cNvPr id="25626" name="Line 66"/>
          <p:cNvGrpSpPr>
            <a:grpSpLocks/>
          </p:cNvGrpSpPr>
          <p:nvPr/>
        </p:nvGrpSpPr>
        <p:grpSpPr bwMode="auto">
          <a:xfrm>
            <a:off x="7321550" y="5651500"/>
            <a:ext cx="23813" cy="225425"/>
            <a:chOff x="0" y="0"/>
            <a:chExt cx="15" cy="142"/>
          </a:xfrm>
        </p:grpSpPr>
        <p:pic>
          <p:nvPicPr>
            <p:cNvPr id="25638" name="Line 66"/>
            <p:cNvPicPr>
              <a:picLocks noChangeArrowheads="1"/>
            </p:cNvPicPr>
            <p:nvPr/>
          </p:nvPicPr>
          <p:blipFill>
            <a:blip r:embed="rId10" cstate="print"/>
            <a:srcRect/>
            <a:stretch>
              <a:fillRect/>
            </a:stretch>
          </p:blipFill>
          <p:spPr bwMode="auto">
            <a:xfrm>
              <a:off x="0" y="0"/>
              <a:ext cx="15" cy="142"/>
            </a:xfrm>
            <a:prstGeom prst="rect">
              <a:avLst/>
            </a:prstGeom>
            <a:noFill/>
            <a:ln w="9525">
              <a:noFill/>
              <a:miter lim="800000"/>
              <a:headEnd/>
              <a:tailEnd/>
            </a:ln>
          </p:spPr>
        </p:pic>
        <p:sp>
          <p:nvSpPr>
            <p:cNvPr id="25639" name="Text Box 167"/>
            <p:cNvSpPr txBox="1">
              <a:spLocks noChangeArrowheads="1"/>
            </p:cNvSpPr>
            <p:nvPr/>
          </p:nvSpPr>
          <p:spPr bwMode="auto">
            <a:xfrm>
              <a:off x="8" y="3"/>
              <a:ext cx="0" cy="0"/>
            </a:xfrm>
            <a:prstGeom prst="rect">
              <a:avLst/>
            </a:prstGeom>
            <a:noFill/>
            <a:ln w="9525">
              <a:noFill/>
              <a:miter lim="800000"/>
              <a:headEnd/>
              <a:tailEnd/>
            </a:ln>
          </p:spPr>
          <p:txBody>
            <a:bodyPr/>
            <a:lstStyle/>
            <a:p>
              <a:endParaRPr lang="zh-CN" altLang="en-US"/>
            </a:p>
          </p:txBody>
        </p:sp>
      </p:grpSp>
      <p:cxnSp>
        <p:nvCxnSpPr>
          <p:cNvPr id="25627" name="直接连接符 176"/>
          <p:cNvCxnSpPr>
            <a:cxnSpLocks noChangeShapeType="1"/>
          </p:cNvCxnSpPr>
          <p:nvPr/>
        </p:nvCxnSpPr>
        <p:spPr bwMode="auto">
          <a:xfrm>
            <a:off x="1139825" y="5656263"/>
            <a:ext cx="6900863" cy="1587"/>
          </a:xfrm>
          <a:prstGeom prst="line">
            <a:avLst/>
          </a:prstGeom>
          <a:noFill/>
          <a:ln w="19050">
            <a:solidFill>
              <a:schemeClr val="tx1"/>
            </a:solidFill>
            <a:round/>
            <a:headEnd/>
            <a:tailEnd/>
          </a:ln>
        </p:spPr>
      </p:cxnSp>
      <p:sp>
        <p:nvSpPr>
          <p:cNvPr id="25629" name="Text Box 82"/>
          <p:cNvSpPr txBox="1">
            <a:spLocks noChangeArrowheads="1"/>
          </p:cNvSpPr>
          <p:nvPr/>
        </p:nvSpPr>
        <p:spPr bwMode="auto">
          <a:xfrm>
            <a:off x="1614447" y="2224071"/>
            <a:ext cx="1533506" cy="511175"/>
          </a:xfrm>
          <a:prstGeom prst="rect">
            <a:avLst/>
          </a:prstGeom>
          <a:noFill/>
          <a:ln w="9525">
            <a:solidFill>
              <a:schemeClr val="tx1"/>
            </a:solidFill>
            <a:miter lim="800000"/>
            <a:headEnd/>
            <a:tailEnd/>
          </a:ln>
        </p:spPr>
        <p:txBody>
          <a:bodyPr/>
          <a:lstStyle/>
          <a:p>
            <a:r>
              <a:rPr lang="en-US" altLang="zh-CN" sz="1200" dirty="0">
                <a:ea typeface="微软雅黑" pitchFamily="34" charset="-122"/>
              </a:rPr>
              <a:t>Registration for degree students (Feb.)</a:t>
            </a:r>
            <a:endParaRPr lang="zh-CN" altLang="en-US" sz="1200" dirty="0">
              <a:ea typeface="微软雅黑" pitchFamily="34" charset="-122"/>
            </a:endParaRPr>
          </a:p>
        </p:txBody>
      </p:sp>
      <p:sp>
        <p:nvSpPr>
          <p:cNvPr id="25634" name="Text Box 82"/>
          <p:cNvSpPr txBox="1">
            <a:spLocks noChangeArrowheads="1"/>
          </p:cNvSpPr>
          <p:nvPr/>
        </p:nvSpPr>
        <p:spPr bwMode="auto">
          <a:xfrm>
            <a:off x="3622675" y="3538538"/>
            <a:ext cx="2300288" cy="1204912"/>
          </a:xfrm>
          <a:prstGeom prst="rect">
            <a:avLst/>
          </a:prstGeom>
          <a:noFill/>
          <a:ln w="9525">
            <a:noFill/>
            <a:miter lim="800000"/>
            <a:headEnd/>
            <a:tailEnd/>
          </a:ln>
        </p:spPr>
        <p:txBody>
          <a:bodyPr/>
          <a:lstStyle/>
          <a:p>
            <a:endParaRPr lang="zh-CN" altLang="en-US" sz="1200">
              <a:ea typeface="微软雅黑" pitchFamily="34" charset="-122"/>
            </a:endParaRPr>
          </a:p>
        </p:txBody>
      </p:sp>
      <p:sp>
        <p:nvSpPr>
          <p:cNvPr id="25635" name="Text Box 82"/>
          <p:cNvSpPr txBox="1">
            <a:spLocks noChangeArrowheads="1"/>
          </p:cNvSpPr>
          <p:nvPr/>
        </p:nvSpPr>
        <p:spPr bwMode="auto">
          <a:xfrm>
            <a:off x="3829125" y="4612379"/>
            <a:ext cx="1643085" cy="693738"/>
          </a:xfrm>
          <a:prstGeom prst="rect">
            <a:avLst/>
          </a:prstGeom>
          <a:noFill/>
          <a:ln w="9525">
            <a:solidFill>
              <a:schemeClr val="tx1"/>
            </a:solidFill>
            <a:miter lim="800000"/>
            <a:headEnd/>
            <a:tailEnd/>
          </a:ln>
        </p:spPr>
        <p:txBody>
          <a:bodyPr/>
          <a:lstStyle/>
          <a:p>
            <a:pPr latinLnBrk="1"/>
            <a:r>
              <a:rPr lang="en-US" altLang="zh-CN" sz="1200" dirty="0"/>
              <a:t>Delivery of graduation and degree certificate (June)</a:t>
            </a:r>
          </a:p>
        </p:txBody>
      </p:sp>
      <p:sp>
        <p:nvSpPr>
          <p:cNvPr id="25637" name="Text Box 82"/>
          <p:cNvSpPr txBox="1">
            <a:spLocks noChangeArrowheads="1"/>
          </p:cNvSpPr>
          <p:nvPr/>
        </p:nvSpPr>
        <p:spPr bwMode="auto">
          <a:xfrm>
            <a:off x="7349865" y="4639513"/>
            <a:ext cx="1570059" cy="693738"/>
          </a:xfrm>
          <a:prstGeom prst="rect">
            <a:avLst/>
          </a:prstGeom>
          <a:noFill/>
          <a:ln w="9525">
            <a:solidFill>
              <a:schemeClr val="tx1"/>
            </a:solidFill>
            <a:miter lim="800000"/>
            <a:headEnd/>
            <a:tailEnd/>
          </a:ln>
        </p:spPr>
        <p:txBody>
          <a:bodyPr/>
          <a:lstStyle/>
          <a:p>
            <a:pPr latinLnBrk="1"/>
            <a:r>
              <a:rPr lang="en-US" altLang="zh-CN" sz="1200" dirty="0"/>
              <a:t>Delivery of graduation and degree certificate (Dec.)</a:t>
            </a:r>
          </a:p>
        </p:txBody>
      </p:sp>
      <p:sp>
        <p:nvSpPr>
          <p:cNvPr id="179" name="Text Box 82"/>
          <p:cNvSpPr txBox="1">
            <a:spLocks noChangeArrowheads="1"/>
          </p:cNvSpPr>
          <p:nvPr/>
        </p:nvSpPr>
        <p:spPr bwMode="auto">
          <a:xfrm>
            <a:off x="5192721" y="3648078"/>
            <a:ext cx="2044744" cy="307975"/>
          </a:xfrm>
          <a:prstGeom prst="rect">
            <a:avLst/>
          </a:prstGeom>
          <a:noFill/>
          <a:ln w="9525">
            <a:solidFill>
              <a:schemeClr val="tx1"/>
            </a:solidFill>
            <a:miter lim="800000"/>
            <a:headEnd/>
            <a:tailEnd/>
          </a:ln>
        </p:spPr>
        <p:txBody>
          <a:bodyPr/>
          <a:lstStyle/>
          <a:p>
            <a:r>
              <a:rPr lang="en-US" altLang="zh-CN" sz="1200" dirty="0">
                <a:ea typeface="微软雅黑" pitchFamily="34" charset="-122"/>
              </a:rPr>
              <a:t>Arrangement of Courses (Sep.)</a:t>
            </a:r>
            <a:endParaRPr lang="zh-CN" altLang="en-US" sz="1200" dirty="0">
              <a:ea typeface="微软雅黑" pitchFamily="34" charset="-122"/>
            </a:endParaRPr>
          </a:p>
        </p:txBody>
      </p:sp>
      <p:sp>
        <p:nvSpPr>
          <p:cNvPr id="180" name="Text Box 82"/>
          <p:cNvSpPr txBox="1">
            <a:spLocks noChangeArrowheads="1"/>
          </p:cNvSpPr>
          <p:nvPr/>
        </p:nvSpPr>
        <p:spPr bwMode="auto">
          <a:xfrm>
            <a:off x="1760499" y="3648078"/>
            <a:ext cx="2044744" cy="307975"/>
          </a:xfrm>
          <a:prstGeom prst="rect">
            <a:avLst/>
          </a:prstGeom>
          <a:noFill/>
          <a:ln w="9525">
            <a:solidFill>
              <a:schemeClr val="tx1"/>
            </a:solidFill>
            <a:miter lim="800000"/>
            <a:headEnd/>
            <a:tailEnd/>
          </a:ln>
        </p:spPr>
        <p:txBody>
          <a:bodyPr/>
          <a:lstStyle/>
          <a:p>
            <a:r>
              <a:rPr lang="en-US" altLang="zh-CN" sz="1200" dirty="0">
                <a:ea typeface="微软雅黑" pitchFamily="34" charset="-122"/>
              </a:rPr>
              <a:t>Arrangement of Courses (Feb.)</a:t>
            </a:r>
            <a:endParaRPr lang="zh-CN" altLang="en-US" sz="1200" dirty="0">
              <a:ea typeface="微软雅黑" pitchFamily="34" charset="-122"/>
            </a:endParaRPr>
          </a:p>
        </p:txBody>
      </p:sp>
      <p:sp>
        <p:nvSpPr>
          <p:cNvPr id="176" name="Text Box 78"/>
          <p:cNvSpPr txBox="1">
            <a:spLocks noChangeArrowheads="1"/>
          </p:cNvSpPr>
          <p:nvPr/>
        </p:nvSpPr>
        <p:spPr bwMode="auto">
          <a:xfrm>
            <a:off x="1431882" y="1676376"/>
            <a:ext cx="2199898" cy="369332"/>
          </a:xfrm>
          <a:prstGeom prst="rect">
            <a:avLst/>
          </a:prstGeom>
          <a:noFill/>
          <a:ln w="9525">
            <a:noFill/>
            <a:miter lim="800000"/>
            <a:headEnd/>
            <a:tailEnd/>
          </a:ln>
        </p:spPr>
        <p:txBody>
          <a:bodyPr wrap="none">
            <a:spAutoFit/>
          </a:bodyPr>
          <a:lstStyle/>
          <a:p>
            <a:r>
              <a:rPr lang="en-US" altLang="zh-CN" dirty="0"/>
              <a:t>Feb./March – August </a:t>
            </a:r>
          </a:p>
        </p:txBody>
      </p:sp>
      <p:sp>
        <p:nvSpPr>
          <p:cNvPr id="177" name="Text Box 78"/>
          <p:cNvSpPr txBox="1">
            <a:spLocks noChangeArrowheads="1"/>
          </p:cNvSpPr>
          <p:nvPr/>
        </p:nvSpPr>
        <p:spPr bwMode="auto">
          <a:xfrm>
            <a:off x="5214686" y="1676376"/>
            <a:ext cx="1657633" cy="369332"/>
          </a:xfrm>
          <a:prstGeom prst="rect">
            <a:avLst/>
          </a:prstGeom>
          <a:noFill/>
          <a:ln w="9525">
            <a:noFill/>
            <a:miter lim="800000"/>
            <a:headEnd/>
            <a:tailEnd/>
          </a:ln>
        </p:spPr>
        <p:txBody>
          <a:bodyPr wrap="none">
            <a:spAutoFit/>
          </a:bodyPr>
          <a:lstStyle/>
          <a:p>
            <a:r>
              <a:rPr lang="en-US" altLang="zh-CN" dirty="0"/>
              <a:t>Sep. – Jan./Feb.</a:t>
            </a:r>
          </a:p>
        </p:txBody>
      </p:sp>
      <p:sp>
        <p:nvSpPr>
          <p:cNvPr id="156" name="Text Box 82"/>
          <p:cNvSpPr txBox="1">
            <a:spLocks noChangeArrowheads="1"/>
          </p:cNvSpPr>
          <p:nvPr/>
        </p:nvSpPr>
        <p:spPr bwMode="auto">
          <a:xfrm>
            <a:off x="1979712" y="4725144"/>
            <a:ext cx="1643085" cy="693738"/>
          </a:xfrm>
          <a:prstGeom prst="rect">
            <a:avLst/>
          </a:prstGeom>
          <a:noFill/>
          <a:ln w="9525">
            <a:solidFill>
              <a:schemeClr val="tx1"/>
            </a:solidFill>
            <a:miter lim="800000"/>
            <a:headEnd/>
            <a:tailEnd/>
          </a:ln>
        </p:spPr>
        <p:txBody>
          <a:bodyPr/>
          <a:lstStyle/>
          <a:p>
            <a:pPr latinLnBrk="1"/>
            <a:r>
              <a:rPr lang="en-US" altLang="zh-CN" sz="1200" dirty="0"/>
              <a:t>Delivery of graduation and degree certificate (March)</a:t>
            </a:r>
          </a:p>
        </p:txBody>
      </p:sp>
      <p:sp>
        <p:nvSpPr>
          <p:cNvPr id="157" name="Text Box 82"/>
          <p:cNvSpPr txBox="1">
            <a:spLocks noChangeArrowheads="1"/>
          </p:cNvSpPr>
          <p:nvPr/>
        </p:nvSpPr>
        <p:spPr bwMode="auto">
          <a:xfrm>
            <a:off x="5580112" y="4725144"/>
            <a:ext cx="1643085" cy="693738"/>
          </a:xfrm>
          <a:prstGeom prst="rect">
            <a:avLst/>
          </a:prstGeom>
          <a:noFill/>
          <a:ln w="9525">
            <a:solidFill>
              <a:schemeClr val="tx1"/>
            </a:solidFill>
            <a:miter lim="800000"/>
            <a:headEnd/>
            <a:tailEnd/>
          </a:ln>
        </p:spPr>
        <p:txBody>
          <a:bodyPr/>
          <a:lstStyle/>
          <a:p>
            <a:pPr latinLnBrk="1"/>
            <a:r>
              <a:rPr lang="en-US" altLang="zh-CN" sz="1200" dirty="0"/>
              <a:t>Delivery of graduation and degree certificate (September)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362325" y="2509838"/>
            <a:ext cx="2305050" cy="2884487"/>
          </a:xfrm>
          <a:prstGeom prst="rect">
            <a:avLst/>
          </a:prstGeom>
          <a:gradFill rotWithShape="1">
            <a:gsLst>
              <a:gs pos="0">
                <a:srgbClr val="DDDDDD"/>
              </a:gs>
              <a:gs pos="100000">
                <a:schemeClr val="bg1"/>
              </a:gs>
            </a:gsLst>
            <a:lin ang="5400000" scaled="1"/>
          </a:gradFill>
          <a:ln w="3175">
            <a:solidFill>
              <a:srgbClr val="C0C0C0"/>
            </a:solidFill>
            <a:miter lim="800000"/>
            <a:headEnd/>
            <a:tailEnd/>
          </a:ln>
        </p:spPr>
        <p:txBody>
          <a:bodyPr wrap="none" anchor="ctr"/>
          <a:lstStyle/>
          <a:p>
            <a:endParaRPr lang="zh-CN" altLang="en-US"/>
          </a:p>
        </p:txBody>
      </p:sp>
      <p:grpSp>
        <p:nvGrpSpPr>
          <p:cNvPr id="26627" name="Group 12"/>
          <p:cNvGrpSpPr>
            <a:grpSpLocks/>
          </p:cNvGrpSpPr>
          <p:nvPr/>
        </p:nvGrpSpPr>
        <p:grpSpPr bwMode="auto">
          <a:xfrm>
            <a:off x="6148388" y="2201863"/>
            <a:ext cx="2463800" cy="3455987"/>
            <a:chOff x="0" y="0"/>
            <a:chExt cx="1552" cy="2177"/>
          </a:xfrm>
        </p:grpSpPr>
        <p:sp>
          <p:nvSpPr>
            <p:cNvPr id="26650" name="AutoShape 17"/>
            <p:cNvSpPr>
              <a:spLocks/>
            </p:cNvSpPr>
            <p:nvPr/>
          </p:nvSpPr>
          <p:spPr bwMode="auto">
            <a:xfrm rot="5400000">
              <a:off x="-413" y="413"/>
              <a:ext cx="2177" cy="1351"/>
            </a:xfrm>
            <a:custGeom>
              <a:avLst/>
              <a:gdLst>
                <a:gd name="T0" fmla="*/ 0 w 21600"/>
                <a:gd name="T1" fmla="*/ 0 h 21600"/>
                <a:gd name="T2" fmla="*/ 0 w 21600"/>
                <a:gd name="T3" fmla="*/ 0 h 21600"/>
                <a:gd name="T4" fmla="*/ 2 w 21600"/>
                <a:gd name="T5" fmla="*/ 0 h 21600"/>
                <a:gd name="T6" fmla="*/ 2 w 21600"/>
                <a:gd name="T7" fmla="*/ 0 h 21600"/>
                <a:gd name="T8" fmla="*/ 0 w 21600"/>
                <a:gd name="T9" fmla="*/ 0 h 21600"/>
                <a:gd name="T10" fmla="*/ 0 60000 65536"/>
                <a:gd name="T11" fmla="*/ 0 60000 65536"/>
                <a:gd name="T12" fmla="*/ 0 60000 65536"/>
                <a:gd name="T13" fmla="*/ 0 60000 65536"/>
                <a:gd name="T14" fmla="*/ 0 60000 65536"/>
                <a:gd name="T15" fmla="*/ 2887 w 21600"/>
                <a:gd name="T16" fmla="*/ 2894 h 21600"/>
                <a:gd name="T17" fmla="*/ 18713 w 21600"/>
                <a:gd name="T18" fmla="*/ 18706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78" y="21600"/>
                  </a:lnTo>
                  <a:lnTo>
                    <a:pt x="19422" y="21600"/>
                  </a:lnTo>
                  <a:lnTo>
                    <a:pt x="21600" y="0"/>
                  </a:lnTo>
                  <a:lnTo>
                    <a:pt x="0" y="0"/>
                  </a:lnTo>
                  <a:close/>
                </a:path>
              </a:pathLst>
            </a:custGeom>
            <a:gradFill rotWithShape="1">
              <a:gsLst>
                <a:gs pos="0">
                  <a:srgbClr val="DDDDDD"/>
                </a:gs>
                <a:gs pos="100000">
                  <a:schemeClr val="bg1"/>
                </a:gs>
              </a:gsLst>
              <a:lin ang="5400000" scaled="1"/>
            </a:gradFill>
            <a:ln w="3175">
              <a:solidFill>
                <a:srgbClr val="C0C0C0"/>
              </a:solidFill>
              <a:bevel/>
              <a:headEnd/>
              <a:tailEnd/>
            </a:ln>
          </p:spPr>
          <p:txBody>
            <a:bodyPr wrap="none" anchor="ctr"/>
            <a:lstStyle/>
            <a:p>
              <a:endParaRPr lang="zh-CN" altLang="en-US"/>
            </a:p>
          </p:txBody>
        </p:sp>
        <p:sp>
          <p:nvSpPr>
            <p:cNvPr id="26651" name="AutoShape 18"/>
            <p:cNvSpPr>
              <a:spLocks noChangeArrowheads="1"/>
            </p:cNvSpPr>
            <p:nvPr/>
          </p:nvSpPr>
          <p:spPr bwMode="auto">
            <a:xfrm rot="-5400000">
              <a:off x="375" y="994"/>
              <a:ext cx="2169" cy="182"/>
            </a:xfrm>
            <a:custGeom>
              <a:avLst/>
              <a:gdLst>
                <a:gd name="T0" fmla="*/ 0 w 21600"/>
                <a:gd name="T1" fmla="*/ 0 h 21600"/>
                <a:gd name="T2" fmla="*/ 0 w 21600"/>
                <a:gd name="T3" fmla="*/ 0 h 21600"/>
                <a:gd name="T4" fmla="*/ 2 w 21600"/>
                <a:gd name="T5" fmla="*/ 0 h 21600"/>
                <a:gd name="T6" fmla="*/ 2 w 21600"/>
                <a:gd name="T7" fmla="*/ 0 h 21600"/>
                <a:gd name="T8" fmla="*/ 0 w 21600"/>
                <a:gd name="T9" fmla="*/ 0 h 21600"/>
                <a:gd name="T10" fmla="*/ 0 60000 65536"/>
                <a:gd name="T11" fmla="*/ 0 60000 65536"/>
                <a:gd name="T12" fmla="*/ 0 60000 65536"/>
                <a:gd name="T13" fmla="*/ 0 60000 65536"/>
                <a:gd name="T14" fmla="*/ 0 60000 65536"/>
                <a:gd name="T15" fmla="*/ 2669 w 21600"/>
                <a:gd name="T16" fmla="*/ 2611 h 21600"/>
                <a:gd name="T17" fmla="*/ 18931 w 21600"/>
                <a:gd name="T18" fmla="*/ 18989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1730" y="21600"/>
                  </a:lnTo>
                  <a:lnTo>
                    <a:pt x="19870" y="21600"/>
                  </a:lnTo>
                  <a:lnTo>
                    <a:pt x="21600" y="0"/>
                  </a:lnTo>
                  <a:lnTo>
                    <a:pt x="0" y="0"/>
                  </a:lnTo>
                  <a:close/>
                </a:path>
              </a:pathLst>
            </a:custGeom>
            <a:gradFill rotWithShape="1">
              <a:gsLst>
                <a:gs pos="0">
                  <a:srgbClr val="DDDDDD"/>
                </a:gs>
                <a:gs pos="100000">
                  <a:schemeClr val="bg1">
                    <a:alpha val="0"/>
                  </a:schemeClr>
                </a:gs>
              </a:gsLst>
              <a:lin ang="5400000" scaled="1"/>
            </a:gradFill>
            <a:ln w="9525">
              <a:noFill/>
              <a:miter lim="800000"/>
              <a:headEnd/>
              <a:tailEnd/>
            </a:ln>
          </p:spPr>
          <p:txBody>
            <a:bodyPr wrap="none" anchor="ctr"/>
            <a:lstStyle/>
            <a:p>
              <a:endParaRPr lang="zh-CN" altLang="en-US"/>
            </a:p>
          </p:txBody>
        </p:sp>
      </p:grpSp>
      <p:grpSp>
        <p:nvGrpSpPr>
          <p:cNvPr id="26628" name="Group 15"/>
          <p:cNvGrpSpPr>
            <a:grpSpLocks/>
          </p:cNvGrpSpPr>
          <p:nvPr/>
        </p:nvGrpSpPr>
        <p:grpSpPr bwMode="auto">
          <a:xfrm flipH="1">
            <a:off x="417513" y="2206625"/>
            <a:ext cx="2463800" cy="3455988"/>
            <a:chOff x="0" y="0"/>
            <a:chExt cx="1552" cy="2177"/>
          </a:xfrm>
        </p:grpSpPr>
        <p:sp>
          <p:nvSpPr>
            <p:cNvPr id="26648" name="AutoShape 21"/>
            <p:cNvSpPr>
              <a:spLocks/>
            </p:cNvSpPr>
            <p:nvPr/>
          </p:nvSpPr>
          <p:spPr bwMode="auto">
            <a:xfrm rot="5400000">
              <a:off x="-413" y="413"/>
              <a:ext cx="2177" cy="1351"/>
            </a:xfrm>
            <a:custGeom>
              <a:avLst/>
              <a:gdLst>
                <a:gd name="T0" fmla="*/ 0 w 21600"/>
                <a:gd name="T1" fmla="*/ 0 h 21600"/>
                <a:gd name="T2" fmla="*/ 0 w 21600"/>
                <a:gd name="T3" fmla="*/ 0 h 21600"/>
                <a:gd name="T4" fmla="*/ 2 w 21600"/>
                <a:gd name="T5" fmla="*/ 0 h 21600"/>
                <a:gd name="T6" fmla="*/ 2 w 21600"/>
                <a:gd name="T7" fmla="*/ 0 h 21600"/>
                <a:gd name="T8" fmla="*/ 0 w 21600"/>
                <a:gd name="T9" fmla="*/ 0 h 21600"/>
                <a:gd name="T10" fmla="*/ 0 60000 65536"/>
                <a:gd name="T11" fmla="*/ 0 60000 65536"/>
                <a:gd name="T12" fmla="*/ 0 60000 65536"/>
                <a:gd name="T13" fmla="*/ 0 60000 65536"/>
                <a:gd name="T14" fmla="*/ 0 60000 65536"/>
                <a:gd name="T15" fmla="*/ 2887 w 21600"/>
                <a:gd name="T16" fmla="*/ 2894 h 21600"/>
                <a:gd name="T17" fmla="*/ 18713 w 21600"/>
                <a:gd name="T18" fmla="*/ 18706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78" y="21600"/>
                  </a:lnTo>
                  <a:lnTo>
                    <a:pt x="19422" y="21600"/>
                  </a:lnTo>
                  <a:lnTo>
                    <a:pt x="21600" y="0"/>
                  </a:lnTo>
                  <a:lnTo>
                    <a:pt x="0" y="0"/>
                  </a:lnTo>
                  <a:close/>
                </a:path>
              </a:pathLst>
            </a:custGeom>
            <a:gradFill rotWithShape="1">
              <a:gsLst>
                <a:gs pos="0">
                  <a:srgbClr val="DDDDDD"/>
                </a:gs>
                <a:gs pos="100000">
                  <a:schemeClr val="bg1"/>
                </a:gs>
              </a:gsLst>
              <a:lin ang="5400000" scaled="1"/>
            </a:gradFill>
            <a:ln w="3175">
              <a:solidFill>
                <a:srgbClr val="C0C0C0"/>
              </a:solidFill>
              <a:bevel/>
              <a:headEnd/>
              <a:tailEnd/>
            </a:ln>
          </p:spPr>
          <p:txBody>
            <a:bodyPr wrap="none" anchor="ctr"/>
            <a:lstStyle/>
            <a:p>
              <a:endParaRPr lang="zh-CN" altLang="en-US"/>
            </a:p>
          </p:txBody>
        </p:sp>
        <p:sp>
          <p:nvSpPr>
            <p:cNvPr id="26649" name="AutoShape 22"/>
            <p:cNvSpPr>
              <a:spLocks noChangeArrowheads="1"/>
            </p:cNvSpPr>
            <p:nvPr/>
          </p:nvSpPr>
          <p:spPr bwMode="auto">
            <a:xfrm rot="-5400000">
              <a:off x="375" y="994"/>
              <a:ext cx="2169" cy="182"/>
            </a:xfrm>
            <a:custGeom>
              <a:avLst/>
              <a:gdLst>
                <a:gd name="T0" fmla="*/ 0 w 21600"/>
                <a:gd name="T1" fmla="*/ 0 h 21600"/>
                <a:gd name="T2" fmla="*/ 0 w 21600"/>
                <a:gd name="T3" fmla="*/ 0 h 21600"/>
                <a:gd name="T4" fmla="*/ 2 w 21600"/>
                <a:gd name="T5" fmla="*/ 0 h 21600"/>
                <a:gd name="T6" fmla="*/ 2 w 21600"/>
                <a:gd name="T7" fmla="*/ 0 h 21600"/>
                <a:gd name="T8" fmla="*/ 0 w 21600"/>
                <a:gd name="T9" fmla="*/ 0 h 21600"/>
                <a:gd name="T10" fmla="*/ 0 60000 65536"/>
                <a:gd name="T11" fmla="*/ 0 60000 65536"/>
                <a:gd name="T12" fmla="*/ 0 60000 65536"/>
                <a:gd name="T13" fmla="*/ 0 60000 65536"/>
                <a:gd name="T14" fmla="*/ 0 60000 65536"/>
                <a:gd name="T15" fmla="*/ 2669 w 21600"/>
                <a:gd name="T16" fmla="*/ 2611 h 21600"/>
                <a:gd name="T17" fmla="*/ 18931 w 21600"/>
                <a:gd name="T18" fmla="*/ 18989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1730" y="21600"/>
                  </a:lnTo>
                  <a:lnTo>
                    <a:pt x="19870" y="21600"/>
                  </a:lnTo>
                  <a:lnTo>
                    <a:pt x="21600" y="0"/>
                  </a:lnTo>
                  <a:lnTo>
                    <a:pt x="0" y="0"/>
                  </a:lnTo>
                  <a:close/>
                </a:path>
              </a:pathLst>
            </a:custGeom>
            <a:gradFill rotWithShape="1">
              <a:gsLst>
                <a:gs pos="0">
                  <a:srgbClr val="DDDDDD"/>
                </a:gs>
                <a:gs pos="100000">
                  <a:schemeClr val="bg1">
                    <a:alpha val="0"/>
                  </a:schemeClr>
                </a:gs>
              </a:gsLst>
              <a:lin ang="5400000" scaled="1"/>
            </a:gradFill>
            <a:ln w="9525">
              <a:noFill/>
              <a:miter lim="800000"/>
              <a:headEnd/>
              <a:tailEnd/>
            </a:ln>
          </p:spPr>
          <p:txBody>
            <a:bodyPr wrap="none" anchor="ctr"/>
            <a:lstStyle/>
            <a:p>
              <a:endParaRPr lang="zh-CN" altLang="en-US"/>
            </a:p>
          </p:txBody>
        </p:sp>
      </p:grpSp>
      <p:pic>
        <p:nvPicPr>
          <p:cNvPr id="26629" name="Picture 25" descr="6"/>
          <p:cNvPicPr>
            <a:picLocks noChangeAspect="1" noChangeArrowheads="1"/>
          </p:cNvPicPr>
          <p:nvPr/>
        </p:nvPicPr>
        <p:blipFill>
          <a:blip r:embed="rId2" cstate="print"/>
          <a:srcRect/>
          <a:stretch>
            <a:fillRect/>
          </a:stretch>
        </p:blipFill>
        <p:spPr bwMode="auto">
          <a:xfrm>
            <a:off x="5503863" y="4044950"/>
            <a:ext cx="674687" cy="3436938"/>
          </a:xfrm>
          <a:prstGeom prst="rect">
            <a:avLst/>
          </a:prstGeom>
          <a:noFill/>
          <a:ln w="9525">
            <a:noFill/>
            <a:miter lim="800000"/>
            <a:headEnd/>
            <a:tailEnd/>
          </a:ln>
        </p:spPr>
      </p:pic>
      <p:pic>
        <p:nvPicPr>
          <p:cNvPr id="26630" name="Picture 26" descr="图片1"/>
          <p:cNvPicPr>
            <a:picLocks noChangeAspect="1" noChangeArrowheads="1"/>
          </p:cNvPicPr>
          <p:nvPr/>
        </p:nvPicPr>
        <p:blipFill>
          <a:blip r:embed="rId3" cstate="print"/>
          <a:srcRect/>
          <a:stretch>
            <a:fillRect/>
          </a:stretch>
        </p:blipFill>
        <p:spPr bwMode="auto">
          <a:xfrm>
            <a:off x="2674938" y="4198938"/>
            <a:ext cx="981075" cy="2516187"/>
          </a:xfrm>
          <a:prstGeom prst="rect">
            <a:avLst/>
          </a:prstGeom>
          <a:noFill/>
          <a:ln w="9525">
            <a:noFill/>
            <a:miter lim="800000"/>
            <a:headEnd/>
            <a:tailEnd/>
          </a:ln>
        </p:spPr>
      </p:pic>
      <p:sp>
        <p:nvSpPr>
          <p:cNvPr id="26631" name="TextBox 9"/>
          <p:cNvSpPr txBox="1">
            <a:spLocks noChangeArrowheads="1"/>
          </p:cNvSpPr>
          <p:nvPr/>
        </p:nvSpPr>
        <p:spPr bwMode="auto">
          <a:xfrm>
            <a:off x="701675" y="581025"/>
            <a:ext cx="6718300" cy="523875"/>
          </a:xfrm>
          <a:prstGeom prst="rect">
            <a:avLst/>
          </a:prstGeom>
          <a:noFill/>
          <a:ln w="9525">
            <a:noFill/>
            <a:miter lim="800000"/>
            <a:headEnd/>
            <a:tailEnd/>
          </a:ln>
        </p:spPr>
        <p:txBody>
          <a:bodyPr>
            <a:spAutoFit/>
          </a:bodyPr>
          <a:lstStyle/>
          <a:p>
            <a:r>
              <a:rPr lang="en-US" altLang="zh-CN" sz="2800" b="1" dirty="0">
                <a:latin typeface="Times New Roman" pitchFamily="18" charset="0"/>
                <a:ea typeface="华文中宋" pitchFamily="2" charset="-122"/>
              </a:rPr>
              <a:t>Regular Work Relevant to Students </a:t>
            </a:r>
            <a:endParaRPr lang="zh-CN" altLang="en-US" sz="2800" b="1" dirty="0">
              <a:latin typeface="Times New Roman" pitchFamily="18" charset="0"/>
              <a:ea typeface="华文中宋" pitchFamily="2" charset="-122"/>
            </a:endParaRPr>
          </a:p>
        </p:txBody>
      </p:sp>
      <p:sp>
        <p:nvSpPr>
          <p:cNvPr id="26632" name="TextBox 28"/>
          <p:cNvSpPr txBox="1">
            <a:spLocks noChangeArrowheads="1"/>
          </p:cNvSpPr>
          <p:nvPr/>
        </p:nvSpPr>
        <p:spPr bwMode="auto">
          <a:xfrm>
            <a:off x="774700" y="2473325"/>
            <a:ext cx="2081213" cy="2416046"/>
          </a:xfrm>
          <a:prstGeom prst="rect">
            <a:avLst/>
          </a:prstGeom>
          <a:noFill/>
          <a:ln w="9525">
            <a:noFill/>
            <a:miter lim="800000"/>
            <a:headEnd/>
            <a:tailEnd/>
          </a:ln>
        </p:spPr>
        <p:txBody>
          <a:bodyPr>
            <a:spAutoFit/>
          </a:bodyPr>
          <a:lstStyle/>
          <a:p>
            <a:pPr>
              <a:spcBef>
                <a:spcPts val="600"/>
              </a:spcBef>
            </a:pPr>
            <a:r>
              <a:rPr lang="zh-CN" altLang="en-US" sz="1400" dirty="0">
                <a:latin typeface="宋体" pitchFamily="2" charset="-122"/>
              </a:rPr>
              <a:t>（</a:t>
            </a:r>
            <a:r>
              <a:rPr lang="en-US" altLang="zh-CN" sz="1400" dirty="0">
                <a:latin typeface="宋体" pitchFamily="2" charset="-122"/>
              </a:rPr>
              <a:t>9</a:t>
            </a:r>
            <a:r>
              <a:rPr lang="zh-CN" altLang="en-US" sz="1400" dirty="0">
                <a:latin typeface="宋体" pitchFamily="2" charset="-122"/>
              </a:rPr>
              <a:t>月）</a:t>
            </a:r>
            <a:endParaRPr lang="en-US" sz="1400" dirty="0">
              <a:latin typeface="宋体" pitchFamily="2" charset="-122"/>
            </a:endParaRPr>
          </a:p>
          <a:p>
            <a:pPr>
              <a:spcBef>
                <a:spcPts val="600"/>
              </a:spcBef>
            </a:pPr>
            <a:r>
              <a:rPr lang="en-US" altLang="zh-CN" sz="1400" dirty="0">
                <a:latin typeface="宋体" pitchFamily="2" charset="-122"/>
              </a:rPr>
              <a:t>1</a:t>
            </a:r>
            <a:r>
              <a:rPr lang="zh-CN" altLang="en-US" sz="1400" dirty="0">
                <a:latin typeface="宋体" pitchFamily="2" charset="-122"/>
              </a:rPr>
              <a:t>）进行新生入学教育</a:t>
            </a:r>
            <a:endParaRPr lang="en-US" sz="1400" dirty="0">
              <a:latin typeface="宋体" pitchFamily="2" charset="-122"/>
            </a:endParaRPr>
          </a:p>
          <a:p>
            <a:pPr>
              <a:spcBef>
                <a:spcPts val="600"/>
              </a:spcBef>
            </a:pPr>
            <a:r>
              <a:rPr lang="en-US" altLang="zh-CN" sz="1400" dirty="0">
                <a:latin typeface="宋体" pitchFamily="2" charset="-122"/>
              </a:rPr>
              <a:t>2</a:t>
            </a:r>
            <a:r>
              <a:rPr lang="zh-CN" altLang="en-US" sz="1400" dirty="0">
                <a:latin typeface="宋体" pitchFamily="2" charset="-122"/>
              </a:rPr>
              <a:t>）开具相关学院报到注册函</a:t>
            </a:r>
            <a:endParaRPr lang="en-US" sz="1400" dirty="0">
              <a:latin typeface="宋体" pitchFamily="2" charset="-122"/>
            </a:endParaRPr>
          </a:p>
          <a:p>
            <a:pPr>
              <a:spcBef>
                <a:spcPts val="600"/>
              </a:spcBef>
            </a:pPr>
            <a:r>
              <a:rPr lang="en-US" altLang="zh-CN" sz="1400" dirty="0">
                <a:latin typeface="宋体" pitchFamily="2" charset="-122"/>
              </a:rPr>
              <a:t>3</a:t>
            </a:r>
            <a:r>
              <a:rPr lang="zh-CN" altLang="en-US" sz="1400" dirty="0">
                <a:latin typeface="宋体" pitchFamily="2" charset="-122"/>
              </a:rPr>
              <a:t>）本科生信息由教务处录入本科教务系统</a:t>
            </a:r>
            <a:endParaRPr lang="en-US" sz="1400" dirty="0">
              <a:latin typeface="宋体" pitchFamily="2" charset="-122"/>
            </a:endParaRPr>
          </a:p>
          <a:p>
            <a:pPr>
              <a:spcBef>
                <a:spcPts val="600"/>
              </a:spcBef>
            </a:pPr>
            <a:r>
              <a:rPr lang="en-US" altLang="zh-CN" sz="1400" dirty="0">
                <a:latin typeface="宋体" pitchFamily="2" charset="-122"/>
              </a:rPr>
              <a:t>4</a:t>
            </a:r>
            <a:r>
              <a:rPr lang="zh-CN" altLang="en-US" sz="1400" dirty="0">
                <a:latin typeface="宋体" pitchFamily="2" charset="-122"/>
              </a:rPr>
              <a:t>）研究生信息由研究生院录入研究生信息系统</a:t>
            </a:r>
            <a:endParaRPr lang="en-US" sz="1400" dirty="0">
              <a:latin typeface="宋体" pitchFamily="2" charset="-122"/>
            </a:endParaRPr>
          </a:p>
          <a:p>
            <a:pPr>
              <a:spcBef>
                <a:spcPts val="600"/>
              </a:spcBef>
            </a:pPr>
            <a:r>
              <a:rPr lang="en-US" altLang="zh-CN" sz="1400" dirty="0">
                <a:latin typeface="宋体" pitchFamily="2" charset="-122"/>
              </a:rPr>
              <a:t>5</a:t>
            </a:r>
            <a:r>
              <a:rPr lang="zh-CN" altLang="en-US" sz="1400" dirty="0">
                <a:latin typeface="宋体" pitchFamily="2" charset="-122"/>
              </a:rPr>
              <a:t>）学籍注册</a:t>
            </a:r>
          </a:p>
        </p:txBody>
      </p:sp>
      <p:sp>
        <p:nvSpPr>
          <p:cNvPr id="26633" name="TextBox 31"/>
          <p:cNvSpPr txBox="1">
            <a:spLocks noChangeArrowheads="1"/>
          </p:cNvSpPr>
          <p:nvPr/>
        </p:nvSpPr>
        <p:spPr bwMode="auto">
          <a:xfrm>
            <a:off x="3440113" y="2546350"/>
            <a:ext cx="2263775" cy="1323439"/>
          </a:xfrm>
          <a:prstGeom prst="rect">
            <a:avLst/>
          </a:prstGeom>
          <a:noFill/>
          <a:ln w="9525">
            <a:noFill/>
            <a:miter lim="800000"/>
            <a:headEnd/>
            <a:tailEnd/>
          </a:ln>
        </p:spPr>
        <p:txBody>
          <a:bodyPr>
            <a:spAutoFit/>
          </a:bodyPr>
          <a:lstStyle/>
          <a:p>
            <a:pPr>
              <a:spcBef>
                <a:spcPts val="600"/>
              </a:spcBef>
            </a:pPr>
            <a:r>
              <a:rPr lang="en-US" altLang="zh-CN" sz="1400" dirty="0">
                <a:latin typeface="宋体" pitchFamily="2" charset="-122"/>
              </a:rPr>
              <a:t>1</a:t>
            </a:r>
            <a:r>
              <a:rPr lang="zh-CN" altLang="en-US" sz="1400" dirty="0">
                <a:latin typeface="宋体" pitchFamily="2" charset="-122"/>
              </a:rPr>
              <a:t>）为一年级本科生安排课程</a:t>
            </a:r>
            <a:endParaRPr lang="en-US" altLang="zh-CN" sz="1400" dirty="0">
              <a:latin typeface="宋体" pitchFamily="2" charset="-122"/>
            </a:endParaRPr>
          </a:p>
          <a:p>
            <a:pPr>
              <a:spcBef>
                <a:spcPts val="600"/>
              </a:spcBef>
            </a:pPr>
            <a:r>
              <a:rPr lang="en-US" altLang="zh-CN" sz="1400" dirty="0">
                <a:latin typeface="宋体" pitchFamily="2" charset="-122"/>
              </a:rPr>
              <a:t>2</a:t>
            </a:r>
            <a:r>
              <a:rPr lang="zh-CN" altLang="en-US" sz="1400" dirty="0">
                <a:latin typeface="宋体" pitchFamily="2" charset="-122"/>
              </a:rPr>
              <a:t>）为研究生安排课程</a:t>
            </a:r>
            <a:endParaRPr lang="en-US" altLang="zh-CN" sz="1400" dirty="0">
              <a:latin typeface="宋体" pitchFamily="2" charset="-122"/>
            </a:endParaRPr>
          </a:p>
          <a:p>
            <a:pPr>
              <a:spcBef>
                <a:spcPts val="600"/>
              </a:spcBef>
            </a:pPr>
            <a:r>
              <a:rPr lang="en-US" altLang="zh-CN" sz="1400" dirty="0">
                <a:latin typeface="宋体" pitchFamily="2" charset="-122"/>
              </a:rPr>
              <a:t>3</a:t>
            </a:r>
            <a:r>
              <a:rPr lang="zh-CN" altLang="en-US" sz="1400" dirty="0">
                <a:latin typeface="宋体" pitchFamily="2" charset="-122"/>
              </a:rPr>
              <a:t>）联系相关学院为研究生安排导师和课程</a:t>
            </a:r>
            <a:endParaRPr lang="en-US" altLang="en-US" sz="1400" dirty="0">
              <a:latin typeface="宋体" pitchFamily="2" charset="-122"/>
            </a:endParaRPr>
          </a:p>
        </p:txBody>
      </p:sp>
      <p:grpSp>
        <p:nvGrpSpPr>
          <p:cNvPr id="26634" name="组合 35"/>
          <p:cNvGrpSpPr>
            <a:grpSpLocks/>
          </p:cNvGrpSpPr>
          <p:nvPr/>
        </p:nvGrpSpPr>
        <p:grpSpPr bwMode="auto">
          <a:xfrm>
            <a:off x="601663" y="1509713"/>
            <a:ext cx="7874000" cy="568325"/>
            <a:chOff x="0" y="0"/>
            <a:chExt cx="7874000" cy="567764"/>
          </a:xfrm>
        </p:grpSpPr>
        <p:grpSp>
          <p:nvGrpSpPr>
            <p:cNvPr id="26636" name="Group 2"/>
            <p:cNvGrpSpPr>
              <a:grpSpLocks/>
            </p:cNvGrpSpPr>
            <p:nvPr/>
          </p:nvGrpSpPr>
          <p:grpSpPr bwMode="auto">
            <a:xfrm>
              <a:off x="0" y="4202"/>
              <a:ext cx="2305050" cy="563562"/>
              <a:chOff x="0" y="0"/>
              <a:chExt cx="1497" cy="998"/>
            </a:xfrm>
          </p:grpSpPr>
          <p:sp>
            <p:nvSpPr>
              <p:cNvPr id="26646" name="Rectangle 4"/>
              <p:cNvSpPr>
                <a:spLocks noChangeArrowheads="1"/>
              </p:cNvSpPr>
              <p:nvPr/>
            </p:nvSpPr>
            <p:spPr bwMode="auto">
              <a:xfrm>
                <a:off x="0" y="0"/>
                <a:ext cx="1497" cy="809"/>
              </a:xfrm>
              <a:prstGeom prst="rect">
                <a:avLst/>
              </a:prstGeom>
              <a:gradFill rotWithShape="1">
                <a:gsLst>
                  <a:gs pos="0">
                    <a:srgbClr val="8EB4E3"/>
                  </a:gs>
                  <a:gs pos="100000">
                    <a:schemeClr val="accent1"/>
                  </a:gs>
                </a:gsLst>
                <a:lin ang="2700000" scaled="1"/>
              </a:gradFill>
              <a:ln w="9525">
                <a:noFill/>
                <a:miter lim="800000"/>
                <a:headEnd/>
                <a:tailEnd/>
              </a:ln>
            </p:spPr>
            <p:txBody>
              <a:bodyPr wrap="none" anchor="ctr"/>
              <a:lstStyle/>
              <a:p>
                <a:endParaRPr lang="zh-CN" altLang="en-US"/>
              </a:p>
            </p:txBody>
          </p:sp>
          <p:sp>
            <p:nvSpPr>
              <p:cNvPr id="26647" name="AutoShape 5"/>
              <p:cNvSpPr>
                <a:spLocks noChangeArrowheads="1"/>
              </p:cNvSpPr>
              <p:nvPr/>
            </p:nvSpPr>
            <p:spPr bwMode="auto">
              <a:xfrm>
                <a:off x="0" y="817"/>
                <a:ext cx="1497"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2337 w 21600"/>
                  <a:gd name="T16" fmla="*/ 2387 h 21600"/>
                  <a:gd name="T17" fmla="*/ 19263 w 21600"/>
                  <a:gd name="T18" fmla="*/ 19213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1072" y="21600"/>
                    </a:lnTo>
                    <a:lnTo>
                      <a:pt x="20528"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w="9525">
                <a:noFill/>
                <a:miter lim="800000"/>
                <a:headEnd/>
                <a:tailEnd/>
              </a:ln>
            </p:spPr>
            <p:txBody>
              <a:bodyPr wrap="none" anchor="ctr"/>
              <a:lstStyle/>
              <a:p>
                <a:endParaRPr lang="zh-CN" altLang="en-US"/>
              </a:p>
            </p:txBody>
          </p:sp>
        </p:grpSp>
        <p:grpSp>
          <p:nvGrpSpPr>
            <p:cNvPr id="26637" name="Group 6"/>
            <p:cNvGrpSpPr>
              <a:grpSpLocks/>
            </p:cNvGrpSpPr>
            <p:nvPr/>
          </p:nvGrpSpPr>
          <p:grpSpPr bwMode="auto">
            <a:xfrm>
              <a:off x="2806700" y="4202"/>
              <a:ext cx="2305050" cy="563562"/>
              <a:chOff x="0" y="0"/>
              <a:chExt cx="1497" cy="998"/>
            </a:xfrm>
          </p:grpSpPr>
          <p:sp>
            <p:nvSpPr>
              <p:cNvPr id="26644" name="Rectangle 9"/>
              <p:cNvSpPr>
                <a:spLocks noChangeArrowheads="1"/>
              </p:cNvSpPr>
              <p:nvPr/>
            </p:nvSpPr>
            <p:spPr bwMode="auto">
              <a:xfrm>
                <a:off x="0" y="0"/>
                <a:ext cx="1497" cy="809"/>
              </a:xfrm>
              <a:prstGeom prst="rect">
                <a:avLst/>
              </a:prstGeom>
              <a:gradFill rotWithShape="1">
                <a:gsLst>
                  <a:gs pos="0">
                    <a:srgbClr val="8EB4E3"/>
                  </a:gs>
                  <a:gs pos="100000">
                    <a:schemeClr val="accent1"/>
                  </a:gs>
                </a:gsLst>
                <a:lin ang="2700000" scaled="1"/>
              </a:gradFill>
              <a:ln w="9525">
                <a:noFill/>
                <a:miter lim="800000"/>
                <a:headEnd/>
                <a:tailEnd/>
              </a:ln>
            </p:spPr>
            <p:txBody>
              <a:bodyPr wrap="none" anchor="ctr"/>
              <a:lstStyle/>
              <a:p>
                <a:endParaRPr lang="zh-CN" altLang="en-US"/>
              </a:p>
            </p:txBody>
          </p:sp>
          <p:sp>
            <p:nvSpPr>
              <p:cNvPr id="26645" name="AutoShape 10"/>
              <p:cNvSpPr>
                <a:spLocks noChangeArrowheads="1"/>
              </p:cNvSpPr>
              <p:nvPr/>
            </p:nvSpPr>
            <p:spPr bwMode="auto">
              <a:xfrm>
                <a:off x="0" y="817"/>
                <a:ext cx="1497"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2337 w 21600"/>
                  <a:gd name="T16" fmla="*/ 2387 h 21600"/>
                  <a:gd name="T17" fmla="*/ 19263 w 21600"/>
                  <a:gd name="T18" fmla="*/ 19213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1072" y="21600"/>
                    </a:lnTo>
                    <a:lnTo>
                      <a:pt x="20528"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w="9525">
                <a:noFill/>
                <a:miter lim="800000"/>
                <a:headEnd/>
                <a:tailEnd/>
              </a:ln>
            </p:spPr>
            <p:txBody>
              <a:bodyPr wrap="none" anchor="ctr"/>
              <a:lstStyle/>
              <a:p>
                <a:endParaRPr lang="zh-CN" altLang="en-US"/>
              </a:p>
            </p:txBody>
          </p:sp>
        </p:grpSp>
        <p:grpSp>
          <p:nvGrpSpPr>
            <p:cNvPr id="26638" name="Group 9"/>
            <p:cNvGrpSpPr>
              <a:grpSpLocks/>
            </p:cNvGrpSpPr>
            <p:nvPr/>
          </p:nvGrpSpPr>
          <p:grpSpPr bwMode="auto">
            <a:xfrm>
              <a:off x="5568950" y="4202"/>
              <a:ext cx="2305050" cy="563562"/>
              <a:chOff x="0" y="0"/>
              <a:chExt cx="1497" cy="998"/>
            </a:xfrm>
          </p:grpSpPr>
          <p:sp>
            <p:nvSpPr>
              <p:cNvPr id="26642" name="Rectangle 13"/>
              <p:cNvSpPr>
                <a:spLocks noChangeArrowheads="1"/>
              </p:cNvSpPr>
              <p:nvPr/>
            </p:nvSpPr>
            <p:spPr bwMode="auto">
              <a:xfrm>
                <a:off x="0" y="0"/>
                <a:ext cx="1497" cy="809"/>
              </a:xfrm>
              <a:prstGeom prst="rect">
                <a:avLst/>
              </a:prstGeom>
              <a:gradFill rotWithShape="1">
                <a:gsLst>
                  <a:gs pos="0">
                    <a:srgbClr val="8EB4E3"/>
                  </a:gs>
                  <a:gs pos="100000">
                    <a:schemeClr val="accent1"/>
                  </a:gs>
                </a:gsLst>
                <a:lin ang="2700000" scaled="1"/>
              </a:gradFill>
              <a:ln w="9525">
                <a:noFill/>
                <a:miter lim="800000"/>
                <a:headEnd/>
                <a:tailEnd/>
              </a:ln>
            </p:spPr>
            <p:txBody>
              <a:bodyPr wrap="none" anchor="ctr"/>
              <a:lstStyle/>
              <a:p>
                <a:endParaRPr lang="zh-CN" altLang="en-US"/>
              </a:p>
            </p:txBody>
          </p:sp>
          <p:sp>
            <p:nvSpPr>
              <p:cNvPr id="26643" name="AutoShape 14"/>
              <p:cNvSpPr>
                <a:spLocks noChangeArrowheads="1"/>
              </p:cNvSpPr>
              <p:nvPr/>
            </p:nvSpPr>
            <p:spPr bwMode="auto">
              <a:xfrm>
                <a:off x="0" y="817"/>
                <a:ext cx="1497"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2337 w 21600"/>
                  <a:gd name="T16" fmla="*/ 2387 h 21600"/>
                  <a:gd name="T17" fmla="*/ 19263 w 21600"/>
                  <a:gd name="T18" fmla="*/ 19213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1072" y="21600"/>
                    </a:lnTo>
                    <a:lnTo>
                      <a:pt x="20528"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w="9525">
                <a:noFill/>
                <a:miter lim="800000"/>
                <a:headEnd/>
                <a:tailEnd/>
              </a:ln>
            </p:spPr>
            <p:txBody>
              <a:bodyPr wrap="none" anchor="ctr"/>
              <a:lstStyle/>
              <a:p>
                <a:endParaRPr lang="zh-CN" altLang="en-US"/>
              </a:p>
            </p:txBody>
          </p:sp>
        </p:grpSp>
        <p:sp>
          <p:nvSpPr>
            <p:cNvPr id="26639" name="TextBox 29"/>
            <p:cNvSpPr txBox="1">
              <a:spLocks noChangeArrowheads="1"/>
            </p:cNvSpPr>
            <p:nvPr/>
          </p:nvSpPr>
          <p:spPr bwMode="auto">
            <a:xfrm>
              <a:off x="246069" y="4202"/>
              <a:ext cx="1789137" cy="369332"/>
            </a:xfrm>
            <a:prstGeom prst="rect">
              <a:avLst/>
            </a:prstGeom>
            <a:noFill/>
            <a:ln w="9525">
              <a:noFill/>
              <a:miter lim="800000"/>
              <a:headEnd/>
              <a:tailEnd/>
            </a:ln>
          </p:spPr>
          <p:txBody>
            <a:bodyPr>
              <a:spAutoFit/>
            </a:bodyPr>
            <a:lstStyle/>
            <a:p>
              <a:pPr algn="ctr"/>
              <a:r>
                <a:rPr lang="zh-CN" altLang="en-US">
                  <a:latin typeface="黑体" pitchFamily="49" charset="-122"/>
                  <a:ea typeface="黑体" pitchFamily="49" charset="-122"/>
                </a:rPr>
                <a:t>新生报到</a:t>
              </a:r>
            </a:p>
          </p:txBody>
        </p:sp>
        <p:sp>
          <p:nvSpPr>
            <p:cNvPr id="26640" name="TextBox 30"/>
            <p:cNvSpPr txBox="1">
              <a:spLocks noChangeArrowheads="1"/>
            </p:cNvSpPr>
            <p:nvPr/>
          </p:nvSpPr>
          <p:spPr bwMode="auto">
            <a:xfrm>
              <a:off x="3057570" y="0"/>
              <a:ext cx="1789137" cy="369332"/>
            </a:xfrm>
            <a:prstGeom prst="rect">
              <a:avLst/>
            </a:prstGeom>
            <a:noFill/>
            <a:ln w="9525">
              <a:noFill/>
              <a:miter lim="800000"/>
              <a:headEnd/>
              <a:tailEnd/>
            </a:ln>
          </p:spPr>
          <p:txBody>
            <a:bodyPr>
              <a:spAutoFit/>
            </a:bodyPr>
            <a:lstStyle/>
            <a:p>
              <a:pPr algn="ctr"/>
              <a:r>
                <a:rPr lang="zh-CN" altLang="en-US">
                  <a:latin typeface="黑体" pitchFamily="49" charset="-122"/>
                  <a:ea typeface="黑体" pitchFamily="49" charset="-122"/>
                </a:rPr>
                <a:t>培    养</a:t>
              </a:r>
            </a:p>
          </p:txBody>
        </p:sp>
        <p:sp>
          <p:nvSpPr>
            <p:cNvPr id="26641" name="TextBox 32"/>
            <p:cNvSpPr txBox="1">
              <a:spLocks noChangeArrowheads="1"/>
            </p:cNvSpPr>
            <p:nvPr/>
          </p:nvSpPr>
          <p:spPr bwMode="auto">
            <a:xfrm>
              <a:off x="5905584" y="4202"/>
              <a:ext cx="1789137" cy="369332"/>
            </a:xfrm>
            <a:prstGeom prst="rect">
              <a:avLst/>
            </a:prstGeom>
            <a:noFill/>
            <a:ln w="9525">
              <a:noFill/>
              <a:miter lim="800000"/>
              <a:headEnd/>
              <a:tailEnd/>
            </a:ln>
          </p:spPr>
          <p:txBody>
            <a:bodyPr>
              <a:spAutoFit/>
            </a:bodyPr>
            <a:lstStyle/>
            <a:p>
              <a:pPr algn="ctr"/>
              <a:r>
                <a:rPr lang="zh-CN" altLang="en-US">
                  <a:latin typeface="黑体" pitchFamily="49" charset="-122"/>
                  <a:ea typeface="黑体" pitchFamily="49" charset="-122"/>
                </a:rPr>
                <a:t>毕    业</a:t>
              </a:r>
            </a:p>
          </p:txBody>
        </p:sp>
      </p:grpSp>
      <p:sp>
        <p:nvSpPr>
          <p:cNvPr id="26635" name="TextBox 33"/>
          <p:cNvSpPr txBox="1">
            <a:spLocks noChangeArrowheads="1"/>
          </p:cNvSpPr>
          <p:nvPr/>
        </p:nvSpPr>
        <p:spPr bwMode="auto">
          <a:xfrm>
            <a:off x="6178550" y="2546350"/>
            <a:ext cx="2117725" cy="2046714"/>
          </a:xfrm>
          <a:prstGeom prst="rect">
            <a:avLst/>
          </a:prstGeom>
          <a:noFill/>
          <a:ln w="9525">
            <a:noFill/>
            <a:miter lim="800000"/>
            <a:headEnd/>
            <a:tailEnd/>
          </a:ln>
        </p:spPr>
        <p:txBody>
          <a:bodyPr>
            <a:spAutoFit/>
          </a:bodyPr>
          <a:lstStyle/>
          <a:p>
            <a:pPr>
              <a:spcBef>
                <a:spcPts val="600"/>
              </a:spcBef>
            </a:pPr>
            <a:r>
              <a:rPr lang="en-US" altLang="zh-CN" sz="1400" dirty="0">
                <a:latin typeface="宋体" pitchFamily="2" charset="-122"/>
              </a:rPr>
              <a:t>1</a:t>
            </a:r>
            <a:r>
              <a:rPr lang="zh-CN" altLang="en-US" sz="1400" dirty="0">
                <a:latin typeface="宋体" pitchFamily="2" charset="-122"/>
              </a:rPr>
              <a:t>）联系教务处、研究生院、相关学院确定毕业、结业学生名单</a:t>
            </a:r>
            <a:endParaRPr lang="en-US" altLang="zh-CN" sz="1400" dirty="0">
              <a:latin typeface="宋体" pitchFamily="2" charset="-122"/>
            </a:endParaRPr>
          </a:p>
          <a:p>
            <a:pPr>
              <a:spcBef>
                <a:spcPts val="600"/>
              </a:spcBef>
            </a:pPr>
            <a:r>
              <a:rPr lang="en-US" altLang="zh-CN" sz="1400" dirty="0">
                <a:latin typeface="宋体" pitchFamily="2" charset="-122"/>
              </a:rPr>
              <a:t>2</a:t>
            </a:r>
            <a:r>
              <a:rPr lang="zh-CN" altLang="en-US" sz="1400" dirty="0">
                <a:latin typeface="宋体" pitchFamily="2" charset="-122"/>
              </a:rPr>
              <a:t>）制作学历</a:t>
            </a:r>
            <a:r>
              <a:rPr lang="en-US" altLang="zh-CN" sz="1400" dirty="0">
                <a:latin typeface="宋体" pitchFamily="2" charset="-122"/>
              </a:rPr>
              <a:t>/</a:t>
            </a:r>
            <a:r>
              <a:rPr lang="zh-CN" altLang="en-US" sz="1400" dirty="0">
                <a:latin typeface="宋体" pitchFamily="2" charset="-122"/>
              </a:rPr>
              <a:t>学位中英文证书等毕业相关文件</a:t>
            </a:r>
            <a:endParaRPr lang="en-US" altLang="zh-CN" sz="1400" dirty="0">
              <a:latin typeface="宋体" pitchFamily="2" charset="-122"/>
            </a:endParaRPr>
          </a:p>
          <a:p>
            <a:pPr>
              <a:spcBef>
                <a:spcPts val="600"/>
              </a:spcBef>
            </a:pPr>
            <a:r>
              <a:rPr lang="en-US" altLang="zh-CN" sz="1400" dirty="0">
                <a:latin typeface="宋体" pitchFamily="2" charset="-122"/>
              </a:rPr>
              <a:t>3</a:t>
            </a:r>
            <a:r>
              <a:rPr lang="zh-CN" altLang="en-US" sz="1400" dirty="0">
                <a:latin typeface="宋体" pitchFamily="2" charset="-122"/>
              </a:rPr>
              <a:t>）协助学生办理离校手续</a:t>
            </a:r>
            <a:endParaRPr lang="en-US" altLang="zh-CN" sz="1400" dirty="0">
              <a:latin typeface="宋体" pitchFamily="2" charset="-122"/>
            </a:endParaRPr>
          </a:p>
          <a:p>
            <a:pPr>
              <a:spcBef>
                <a:spcPts val="600"/>
              </a:spcBef>
            </a:pPr>
            <a:r>
              <a:rPr lang="en-US" altLang="zh-CN" sz="1400" dirty="0">
                <a:latin typeface="宋体" pitchFamily="2" charset="-122"/>
              </a:rPr>
              <a:t>4</a:t>
            </a:r>
            <a:r>
              <a:rPr lang="zh-CN" altLang="en-US" sz="1400" dirty="0">
                <a:latin typeface="宋体" pitchFamily="2" charset="-122"/>
              </a:rPr>
              <a:t>）学历注册</a:t>
            </a:r>
            <a:endParaRPr lang="en-US" altLang="zh-CN" sz="1400" dirty="0">
              <a:latin typeface="宋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435"/>
          <a:stretch>
            <a:fillRect/>
          </a:stretch>
        </p:blipFill>
        <p:spPr bwMode="auto">
          <a:xfrm>
            <a:off x="1016291" y="1201707"/>
            <a:ext cx="5965568" cy="405294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0" y="76200"/>
            <a:ext cx="6477000" cy="762000"/>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pitchFamily="1" charset="-122"/>
              </a:defRPr>
            </a:lvl2pPr>
            <a:lvl3pPr algn="ctr" rtl="0" eaLnBrk="0" fontAlgn="base" hangingPunct="0">
              <a:spcBef>
                <a:spcPct val="0"/>
              </a:spcBef>
              <a:spcAft>
                <a:spcPct val="0"/>
              </a:spcAft>
              <a:defRPr sz="4400">
                <a:solidFill>
                  <a:schemeClr val="tx1"/>
                </a:solidFill>
                <a:latin typeface="Calibri" pitchFamily="34" charset="0"/>
                <a:ea typeface="方正粗宋简体" pitchFamily="1" charset="-122"/>
              </a:defRPr>
            </a:lvl3pPr>
            <a:lvl4pPr algn="ctr" rtl="0" eaLnBrk="0" fontAlgn="base" hangingPunct="0">
              <a:spcBef>
                <a:spcPct val="0"/>
              </a:spcBef>
              <a:spcAft>
                <a:spcPct val="0"/>
              </a:spcAft>
              <a:defRPr sz="4400">
                <a:solidFill>
                  <a:schemeClr val="tx1"/>
                </a:solidFill>
                <a:latin typeface="Calibri" pitchFamily="34" charset="0"/>
                <a:ea typeface="方正粗宋简体" pitchFamily="1" charset="-122"/>
              </a:defRPr>
            </a:lvl4pPr>
            <a:lvl5pPr algn="ctr" rtl="0" eaLnBrk="0" fontAlgn="base" hangingPunct="0">
              <a:spcBef>
                <a:spcPct val="0"/>
              </a:spcBef>
              <a:spcAft>
                <a:spcPct val="0"/>
              </a:spcAft>
              <a:defRPr sz="4400">
                <a:solidFill>
                  <a:schemeClr val="tx1"/>
                </a:solidFill>
                <a:latin typeface="Calibri" pitchFamily="34" charset="0"/>
                <a:ea typeface="方正粗宋简体" pitchFamily="1" charset="-122"/>
              </a:defRPr>
            </a:lvl5pPr>
            <a:lvl6pPr marL="457200" algn="ctr" rtl="0" eaLnBrk="0" fontAlgn="base" hangingPunct="0">
              <a:spcBef>
                <a:spcPct val="0"/>
              </a:spcBef>
              <a:spcAft>
                <a:spcPct val="0"/>
              </a:spcAft>
              <a:defRPr sz="4400">
                <a:solidFill>
                  <a:schemeClr val="tx1"/>
                </a:solidFill>
                <a:latin typeface="Calibri" pitchFamily="34" charset="0"/>
                <a:ea typeface="方正粗宋简体" pitchFamily="1" charset="-122"/>
              </a:defRPr>
            </a:lvl6pPr>
            <a:lvl7pPr marL="914400" algn="ctr" rtl="0" eaLnBrk="0" fontAlgn="base" hangingPunct="0">
              <a:spcBef>
                <a:spcPct val="0"/>
              </a:spcBef>
              <a:spcAft>
                <a:spcPct val="0"/>
              </a:spcAft>
              <a:defRPr sz="4400">
                <a:solidFill>
                  <a:schemeClr val="tx1"/>
                </a:solidFill>
                <a:latin typeface="Calibri" pitchFamily="34" charset="0"/>
                <a:ea typeface="方正粗宋简体" pitchFamily="1" charset="-122"/>
              </a:defRPr>
            </a:lvl7pPr>
            <a:lvl8pPr marL="1371600" algn="ctr" rtl="0" eaLnBrk="0" fontAlgn="base" hangingPunct="0">
              <a:spcBef>
                <a:spcPct val="0"/>
              </a:spcBef>
              <a:spcAft>
                <a:spcPct val="0"/>
              </a:spcAft>
              <a:defRPr sz="4400">
                <a:solidFill>
                  <a:schemeClr val="tx1"/>
                </a:solidFill>
                <a:latin typeface="Calibri" pitchFamily="34" charset="0"/>
                <a:ea typeface="方正粗宋简体" pitchFamily="1" charset="-122"/>
              </a:defRPr>
            </a:lvl8pPr>
            <a:lvl9pPr marL="1828800" algn="ctr" rtl="0" eaLnBrk="0" fontAlgn="base" hangingPunct="0">
              <a:spcBef>
                <a:spcPct val="0"/>
              </a:spcBef>
              <a:spcAft>
                <a:spcPct val="0"/>
              </a:spcAft>
              <a:defRPr sz="4400">
                <a:solidFill>
                  <a:schemeClr val="tx1"/>
                </a:solidFill>
                <a:latin typeface="Calibri" pitchFamily="34" charset="0"/>
                <a:ea typeface="方正粗宋简体" pitchFamily="1" charset="-122"/>
              </a:defRPr>
            </a:lvl9pPr>
          </a:lstStyle>
          <a:p>
            <a:pPr>
              <a:buFontTx/>
            </a:pPr>
            <a:r>
              <a:rPr lang="en-US" altLang="zh-CN" sz="3600" kern="0" dirty="0" smtClean="0">
                <a:ea typeface="宋体" pitchFamily="2" charset="-122"/>
              </a:rPr>
              <a:t>Academic Office</a:t>
            </a:r>
            <a:endParaRPr lang="en-US" altLang="zh-CN" sz="2000" kern="0" dirty="0">
              <a:ea typeface="宋体" pitchFamily="2" charset="-122"/>
            </a:endParaRPr>
          </a:p>
        </p:txBody>
      </p:sp>
      <p:grpSp>
        <p:nvGrpSpPr>
          <p:cNvPr id="4" name="Group 7"/>
          <p:cNvGrpSpPr>
            <a:grpSpLocks/>
          </p:cNvGrpSpPr>
          <p:nvPr/>
        </p:nvGrpSpPr>
        <p:grpSpPr bwMode="auto">
          <a:xfrm>
            <a:off x="1522202" y="2637312"/>
            <a:ext cx="3041650" cy="3600000"/>
            <a:chOff x="294" y="1536"/>
            <a:chExt cx="1722" cy="1387"/>
          </a:xfrm>
        </p:grpSpPr>
        <p:pic>
          <p:nvPicPr>
            <p:cNvPr id="5" name="Picture 8" descr="pan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9"/>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 name="Text Box 10"/>
          <p:cNvSpPr txBox="1">
            <a:spLocks noChangeArrowheads="1"/>
          </p:cNvSpPr>
          <p:nvPr/>
        </p:nvSpPr>
        <p:spPr bwMode="gray">
          <a:xfrm>
            <a:off x="1819936" y="3288928"/>
            <a:ext cx="268005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pitchFamily="34" charset="0"/>
              </a:defRPr>
            </a:lvl1pPr>
            <a:lvl2pPr algn="l">
              <a:defRPr>
                <a:solidFill>
                  <a:schemeClr val="tx1"/>
                </a:solidFill>
                <a:latin typeface="Arial" pitchFamily="34" charset="0"/>
              </a:defRPr>
            </a:lvl2pPr>
            <a:lvl3pPr algn="l">
              <a:defRPr>
                <a:solidFill>
                  <a:schemeClr val="tx1"/>
                </a:solidFill>
                <a:latin typeface="Arial" pitchFamily="34" charset="0"/>
              </a:defRPr>
            </a:lvl3pPr>
            <a:lvl4pPr algn="l">
              <a:defRPr>
                <a:solidFill>
                  <a:schemeClr val="tx1"/>
                </a:solidFill>
                <a:latin typeface="Arial" pitchFamily="34" charset="0"/>
              </a:defRPr>
            </a:lvl4pPr>
            <a:lvl5pPr algn="l">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zh-CN" dirty="0" smtClean="0">
                <a:solidFill>
                  <a:srgbClr val="FFFFFF"/>
                </a:solidFill>
                <a:ea typeface="宋体" pitchFamily="2" charset="-122"/>
              </a:rPr>
              <a:t>Name: LI </a:t>
            </a:r>
            <a:r>
              <a:rPr lang="en-US" altLang="zh-CN" dirty="0" err="1" smtClean="0">
                <a:solidFill>
                  <a:srgbClr val="FFFFFF"/>
                </a:solidFill>
                <a:ea typeface="宋体" pitchFamily="2" charset="-122"/>
              </a:rPr>
              <a:t>Junyu</a:t>
            </a:r>
            <a:endParaRPr lang="en-US" altLang="zh-CN" dirty="0">
              <a:solidFill>
                <a:srgbClr val="FFFFFF"/>
              </a:solidFill>
              <a:ea typeface="宋体" pitchFamily="2" charset="-122"/>
            </a:endParaRPr>
          </a:p>
          <a:p>
            <a:pPr>
              <a:spcBef>
                <a:spcPct val="50000"/>
              </a:spcBef>
              <a:buFontTx/>
              <a:buChar char="•"/>
            </a:pPr>
            <a:r>
              <a:rPr lang="en-US" altLang="zh-CN" dirty="0" smtClean="0">
                <a:solidFill>
                  <a:srgbClr val="FFFFFF"/>
                </a:solidFill>
                <a:ea typeface="宋体" pitchFamily="2" charset="-122"/>
              </a:rPr>
              <a:t>Contact: lijunyu@hhu.edu.cn</a:t>
            </a:r>
            <a:endParaRPr lang="en-US" altLang="zh-CN" dirty="0">
              <a:solidFill>
                <a:srgbClr val="FFFFFF"/>
              </a:solidFill>
              <a:ea typeface="宋体" pitchFamily="2" charset="-122"/>
            </a:endParaRPr>
          </a:p>
          <a:p>
            <a:pPr>
              <a:spcBef>
                <a:spcPct val="50000"/>
              </a:spcBef>
              <a:buFontTx/>
              <a:buChar char="•"/>
            </a:pPr>
            <a:r>
              <a:rPr lang="en-US" altLang="zh-CN" dirty="0" smtClean="0">
                <a:solidFill>
                  <a:srgbClr val="FFFFFF"/>
                </a:solidFill>
                <a:ea typeface="宋体" pitchFamily="2" charset="-122"/>
              </a:rPr>
              <a:t>Work content: Academic affairs of Postgraduate Students</a:t>
            </a:r>
            <a:endParaRPr lang="en-US" altLang="zh-CN" dirty="0">
              <a:solidFill>
                <a:srgbClr val="FFFFFF"/>
              </a:solidFill>
              <a:ea typeface="宋体" pitchFamily="2" charset="-122"/>
            </a:endParaRPr>
          </a:p>
        </p:txBody>
      </p:sp>
      <p:grpSp>
        <p:nvGrpSpPr>
          <p:cNvPr id="9" name="Group 12"/>
          <p:cNvGrpSpPr>
            <a:grpSpLocks/>
          </p:cNvGrpSpPr>
          <p:nvPr/>
        </p:nvGrpSpPr>
        <p:grpSpPr bwMode="auto">
          <a:xfrm flipH="1">
            <a:off x="4976192" y="2611316"/>
            <a:ext cx="3124200" cy="3600000"/>
            <a:chOff x="294" y="1536"/>
            <a:chExt cx="1722" cy="1387"/>
          </a:xfrm>
        </p:grpSpPr>
        <p:pic>
          <p:nvPicPr>
            <p:cNvPr id="10" name="Picture 13" descr="pan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4"/>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 name="Text Box 15"/>
          <p:cNvSpPr txBox="1">
            <a:spLocks noChangeArrowheads="1"/>
          </p:cNvSpPr>
          <p:nvPr/>
        </p:nvSpPr>
        <p:spPr bwMode="gray">
          <a:xfrm>
            <a:off x="5096537" y="3212976"/>
            <a:ext cx="29965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pitchFamily="34" charset="0"/>
              </a:defRPr>
            </a:lvl1pPr>
            <a:lvl2pPr algn="l">
              <a:defRPr>
                <a:solidFill>
                  <a:schemeClr val="tx1"/>
                </a:solidFill>
                <a:latin typeface="Arial" pitchFamily="34" charset="0"/>
              </a:defRPr>
            </a:lvl2pPr>
            <a:lvl3pPr algn="l">
              <a:defRPr>
                <a:solidFill>
                  <a:schemeClr val="tx1"/>
                </a:solidFill>
                <a:latin typeface="Arial" pitchFamily="34" charset="0"/>
              </a:defRPr>
            </a:lvl3pPr>
            <a:lvl4pPr algn="l">
              <a:defRPr>
                <a:solidFill>
                  <a:schemeClr val="tx1"/>
                </a:solidFill>
                <a:latin typeface="Arial" pitchFamily="34" charset="0"/>
              </a:defRPr>
            </a:lvl4pPr>
            <a:lvl5pPr algn="l">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zh-CN" dirty="0">
                <a:solidFill>
                  <a:srgbClr val="FFFFFF"/>
                </a:solidFill>
              </a:rPr>
              <a:t>Name: </a:t>
            </a:r>
            <a:r>
              <a:rPr lang="en-US" altLang="zh-CN" dirty="0" smtClean="0">
                <a:solidFill>
                  <a:srgbClr val="FFFFFF"/>
                </a:solidFill>
              </a:rPr>
              <a:t>YANG Li (Emily)</a:t>
            </a:r>
            <a:endParaRPr lang="en-US" altLang="zh-CN" dirty="0">
              <a:solidFill>
                <a:srgbClr val="FFFFFF"/>
              </a:solidFill>
            </a:endParaRPr>
          </a:p>
          <a:p>
            <a:pPr>
              <a:spcBef>
                <a:spcPct val="50000"/>
              </a:spcBef>
              <a:buFontTx/>
              <a:buChar char="•"/>
            </a:pPr>
            <a:r>
              <a:rPr lang="en-US" altLang="zh-CN" dirty="0">
                <a:solidFill>
                  <a:srgbClr val="FFFFFF"/>
                </a:solidFill>
              </a:rPr>
              <a:t>Contact: </a:t>
            </a:r>
            <a:r>
              <a:rPr lang="en-US" altLang="zh-CN" dirty="0" smtClean="0">
                <a:solidFill>
                  <a:srgbClr val="FFFFFF"/>
                </a:solidFill>
              </a:rPr>
              <a:t>19961396@hhu.edu.cn</a:t>
            </a:r>
            <a:endParaRPr lang="en-US" altLang="zh-CN" dirty="0">
              <a:solidFill>
                <a:srgbClr val="FFFFFF"/>
              </a:solidFill>
            </a:endParaRPr>
          </a:p>
          <a:p>
            <a:pPr>
              <a:spcBef>
                <a:spcPct val="50000"/>
              </a:spcBef>
              <a:buFontTx/>
              <a:buChar char="•"/>
            </a:pPr>
            <a:r>
              <a:rPr lang="en-US" altLang="zh-CN" dirty="0">
                <a:solidFill>
                  <a:srgbClr val="FFFFFF"/>
                </a:solidFill>
              </a:rPr>
              <a:t>Work content: </a:t>
            </a:r>
            <a:r>
              <a:rPr lang="en-US" altLang="zh-CN" dirty="0" smtClean="0">
                <a:solidFill>
                  <a:srgbClr val="FFFFFF"/>
                </a:solidFill>
              </a:rPr>
              <a:t>    Academic </a:t>
            </a:r>
            <a:r>
              <a:rPr lang="en-US" altLang="zh-CN" dirty="0">
                <a:solidFill>
                  <a:srgbClr val="FFFFFF"/>
                </a:solidFill>
              </a:rPr>
              <a:t>affairs of </a:t>
            </a:r>
            <a:r>
              <a:rPr lang="en-US" altLang="zh-CN" dirty="0" smtClean="0">
                <a:solidFill>
                  <a:srgbClr val="FFFFFF"/>
                </a:solidFill>
              </a:rPr>
              <a:t>Undergraduate Students</a:t>
            </a:r>
            <a:endParaRPr lang="en-US" altLang="zh-CN" dirty="0">
              <a:solidFill>
                <a:srgbClr val="FFFFFF"/>
              </a:solidFill>
            </a:endParaRPr>
          </a:p>
        </p:txBody>
      </p:sp>
      <p:pic>
        <p:nvPicPr>
          <p:cNvPr id="15" name="Picture 2" descr="H:\junyu\照片\李君钰证件照.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754030"/>
            <a:ext cx="121558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esktop\emi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4836" y="755798"/>
            <a:ext cx="1316418"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7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idx="4294967295"/>
          </p:nvPr>
        </p:nvSpPr>
        <p:spPr>
          <a:xfrm>
            <a:off x="373063" y="142875"/>
            <a:ext cx="8229600" cy="1143000"/>
          </a:xfrm>
        </p:spPr>
        <p:txBody>
          <a:bodyPr/>
          <a:lstStyle/>
          <a:p>
            <a:r>
              <a:rPr lang="zh-CN" altLang="en-US" sz="4000" b="1" dirty="0" smtClean="0">
                <a:latin typeface="Times New Roman" pitchFamily="18" charset="0"/>
                <a:cs typeface="Times New Roman" pitchFamily="18" charset="0"/>
              </a:rPr>
              <a:t>目录</a:t>
            </a:r>
            <a:r>
              <a:rPr lang="en-US" altLang="zh-CN" sz="4000" b="1" dirty="0" smtClean="0">
                <a:latin typeface="Times New Roman" pitchFamily="18" charset="0"/>
                <a:cs typeface="Times New Roman" pitchFamily="18" charset="0"/>
              </a:rPr>
              <a:t>Menu</a:t>
            </a:r>
            <a:endParaRPr lang="zh-CN" altLang="en-US" sz="4000" b="1" dirty="0">
              <a:latin typeface="Times New Roman" pitchFamily="18" charset="0"/>
              <a:cs typeface="Times New Roman" pitchFamily="18" charset="0"/>
            </a:endParaRPr>
          </a:p>
        </p:txBody>
      </p:sp>
      <p:grpSp>
        <p:nvGrpSpPr>
          <p:cNvPr id="19459" name="组合 38"/>
          <p:cNvGrpSpPr>
            <a:grpSpLocks/>
          </p:cNvGrpSpPr>
          <p:nvPr/>
        </p:nvGrpSpPr>
        <p:grpSpPr bwMode="auto">
          <a:xfrm>
            <a:off x="1176337" y="1223963"/>
            <a:ext cx="7083475" cy="3775096"/>
            <a:chOff x="0" y="0"/>
            <a:chExt cx="6705600" cy="2728912"/>
          </a:xfrm>
        </p:grpSpPr>
        <p:sp>
          <p:nvSpPr>
            <p:cNvPr id="2" name="AutoShape 3"/>
            <p:cNvSpPr>
              <a:spLocks noChangeArrowheads="1"/>
            </p:cNvSpPr>
            <p:nvPr/>
          </p:nvSpPr>
          <p:spPr bwMode="auto">
            <a:xfrm>
              <a:off x="0" y="695325"/>
              <a:ext cx="6705600" cy="593725"/>
            </a:xfrm>
            <a:prstGeom prst="roundRect">
              <a:avLst>
                <a:gd name="adj" fmla="val 16667"/>
              </a:avLst>
            </a:prstGeom>
            <a:solidFill>
              <a:srgbClr val="FFC000"/>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19461" name="AutoShape 4"/>
            <p:cNvSpPr>
              <a:spLocks noChangeArrowheads="1"/>
            </p:cNvSpPr>
            <p:nvPr/>
          </p:nvSpPr>
          <p:spPr bwMode="auto">
            <a:xfrm>
              <a:off x="0" y="0"/>
              <a:ext cx="6705600" cy="593725"/>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grpSp>
          <p:nvGrpSpPr>
            <p:cNvPr id="19463" name="Group 5"/>
            <p:cNvGrpSpPr>
              <a:grpSpLocks/>
            </p:cNvGrpSpPr>
            <p:nvPr/>
          </p:nvGrpSpPr>
          <p:grpSpPr bwMode="auto">
            <a:xfrm>
              <a:off x="6324600" y="339725"/>
              <a:ext cx="187325" cy="601663"/>
              <a:chOff x="0" y="0"/>
              <a:chExt cx="130" cy="418"/>
            </a:xfrm>
          </p:grpSpPr>
          <p:sp>
            <p:nvSpPr>
              <p:cNvPr id="19494" name="Oval 6"/>
              <p:cNvSpPr>
                <a:spLocks noChangeArrowheads="1"/>
              </p:cNvSpPr>
              <p:nvPr/>
            </p:nvSpPr>
            <p:spPr bwMode="auto">
              <a:xfrm>
                <a:off x="0" y="0"/>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19495" name="Oval 7"/>
              <p:cNvSpPr>
                <a:spLocks noChangeArrowheads="1"/>
              </p:cNvSpPr>
              <p:nvPr/>
            </p:nvSpPr>
            <p:spPr bwMode="auto">
              <a:xfrm>
                <a:off x="4" y="298"/>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19496" name="AutoShape 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headEnd/>
                <a:tailEnd/>
              </a:ln>
            </p:spPr>
            <p:txBody>
              <a:bodyPr wrap="none" anchor="ctr"/>
              <a:lstStyle/>
              <a:p>
                <a:endParaRPr lang="zh-CN" altLang="en-US"/>
              </a:p>
            </p:txBody>
          </p:sp>
        </p:grpSp>
        <p:grpSp>
          <p:nvGrpSpPr>
            <p:cNvPr id="19464" name="Group 9"/>
            <p:cNvGrpSpPr>
              <a:grpSpLocks/>
            </p:cNvGrpSpPr>
            <p:nvPr/>
          </p:nvGrpSpPr>
          <p:grpSpPr bwMode="auto">
            <a:xfrm>
              <a:off x="152400" y="336550"/>
              <a:ext cx="187325" cy="601663"/>
              <a:chOff x="0" y="0"/>
              <a:chExt cx="130" cy="418"/>
            </a:xfrm>
          </p:grpSpPr>
          <p:sp>
            <p:nvSpPr>
              <p:cNvPr id="19491" name="Oval 10"/>
              <p:cNvSpPr>
                <a:spLocks noChangeArrowheads="1"/>
              </p:cNvSpPr>
              <p:nvPr/>
            </p:nvSpPr>
            <p:spPr bwMode="auto">
              <a:xfrm>
                <a:off x="0" y="0"/>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19492" name="Oval 11"/>
              <p:cNvSpPr>
                <a:spLocks noChangeArrowheads="1"/>
              </p:cNvSpPr>
              <p:nvPr/>
            </p:nvSpPr>
            <p:spPr bwMode="auto">
              <a:xfrm>
                <a:off x="4" y="298"/>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19493" name="AutoShape 1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headEnd/>
                <a:tailEnd/>
              </a:ln>
            </p:spPr>
            <p:txBody>
              <a:bodyPr wrap="none" anchor="ctr"/>
              <a:lstStyle/>
              <a:p>
                <a:endParaRPr lang="zh-CN" altLang="en-US"/>
              </a:p>
            </p:txBody>
          </p:sp>
        </p:grpSp>
        <p:sp>
          <p:nvSpPr>
            <p:cNvPr id="19471" name="AutoShape 14"/>
            <p:cNvSpPr>
              <a:spLocks noChangeArrowheads="1"/>
            </p:cNvSpPr>
            <p:nvPr/>
          </p:nvSpPr>
          <p:spPr bwMode="auto">
            <a:xfrm>
              <a:off x="0" y="1420812"/>
              <a:ext cx="6705600" cy="593725"/>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19472" name="AutoShape 15"/>
            <p:cNvSpPr>
              <a:spLocks noChangeArrowheads="1"/>
            </p:cNvSpPr>
            <p:nvPr/>
          </p:nvSpPr>
          <p:spPr bwMode="auto">
            <a:xfrm>
              <a:off x="0" y="2135187"/>
              <a:ext cx="6705600" cy="593725"/>
            </a:xfrm>
            <a:prstGeom prst="roundRect">
              <a:avLst>
                <a:gd name="adj" fmla="val 16667"/>
              </a:avLst>
            </a:prstGeom>
            <a:solidFill>
              <a:srgbClr val="FFC000"/>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dirty="0"/>
            </a:p>
          </p:txBody>
        </p:sp>
        <p:grpSp>
          <p:nvGrpSpPr>
            <p:cNvPr id="19468" name="Group 16"/>
            <p:cNvGrpSpPr>
              <a:grpSpLocks/>
            </p:cNvGrpSpPr>
            <p:nvPr/>
          </p:nvGrpSpPr>
          <p:grpSpPr bwMode="auto">
            <a:xfrm>
              <a:off x="6324600" y="1779588"/>
              <a:ext cx="187325" cy="601662"/>
              <a:chOff x="0" y="0"/>
              <a:chExt cx="130" cy="418"/>
            </a:xfrm>
          </p:grpSpPr>
          <p:sp>
            <p:nvSpPr>
              <p:cNvPr id="19488" name="Oval 17"/>
              <p:cNvSpPr>
                <a:spLocks noChangeArrowheads="1"/>
              </p:cNvSpPr>
              <p:nvPr/>
            </p:nvSpPr>
            <p:spPr bwMode="auto">
              <a:xfrm>
                <a:off x="0" y="0"/>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19489" name="Oval 18"/>
              <p:cNvSpPr>
                <a:spLocks noChangeArrowheads="1"/>
              </p:cNvSpPr>
              <p:nvPr/>
            </p:nvSpPr>
            <p:spPr bwMode="auto">
              <a:xfrm>
                <a:off x="4" y="298"/>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19490" name="AutoShape 1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headEnd/>
                <a:tailEnd/>
              </a:ln>
            </p:spPr>
            <p:txBody>
              <a:bodyPr wrap="none" anchor="ctr"/>
              <a:lstStyle/>
              <a:p>
                <a:endParaRPr lang="zh-CN" altLang="en-US"/>
              </a:p>
            </p:txBody>
          </p:sp>
        </p:grpSp>
        <p:grpSp>
          <p:nvGrpSpPr>
            <p:cNvPr id="19469" name="Group 20"/>
            <p:cNvGrpSpPr>
              <a:grpSpLocks/>
            </p:cNvGrpSpPr>
            <p:nvPr/>
          </p:nvGrpSpPr>
          <p:grpSpPr bwMode="auto">
            <a:xfrm>
              <a:off x="152400" y="1776413"/>
              <a:ext cx="187325" cy="601662"/>
              <a:chOff x="0" y="0"/>
              <a:chExt cx="130" cy="418"/>
            </a:xfrm>
          </p:grpSpPr>
          <p:sp>
            <p:nvSpPr>
              <p:cNvPr id="3" name="Oval 21"/>
              <p:cNvSpPr>
                <a:spLocks noChangeArrowheads="1"/>
              </p:cNvSpPr>
              <p:nvPr/>
            </p:nvSpPr>
            <p:spPr bwMode="auto">
              <a:xfrm>
                <a:off x="0" y="0"/>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4" name="Oval 22"/>
              <p:cNvSpPr>
                <a:spLocks noChangeArrowheads="1"/>
              </p:cNvSpPr>
              <p:nvPr/>
            </p:nvSpPr>
            <p:spPr bwMode="auto">
              <a:xfrm>
                <a:off x="4" y="298"/>
                <a:ext cx="126" cy="120"/>
              </a:xfrm>
              <a:prstGeom prst="ellipse">
                <a:avLst/>
              </a:prstGeom>
              <a:solidFill>
                <a:schemeClr val="bg1"/>
              </a:solidFill>
              <a:ln w="38100">
                <a:solidFill>
                  <a:schemeClr val="bg2"/>
                </a:solidFill>
                <a:round/>
                <a:headEnd/>
                <a:tailEnd/>
              </a:ln>
            </p:spPr>
            <p:txBody>
              <a:bodyPr wrap="none" anchor="ctr"/>
              <a:lstStyle/>
              <a:p>
                <a:endParaRPr lang="zh-CN" altLang="en-US"/>
              </a:p>
            </p:txBody>
          </p:sp>
          <p:sp>
            <p:nvSpPr>
              <p:cNvPr id="5" name="AutoShape 2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headEnd/>
                <a:tailEnd/>
              </a:ln>
            </p:spPr>
            <p:txBody>
              <a:bodyPr wrap="none" anchor="ctr"/>
              <a:lstStyle/>
              <a:p>
                <a:endParaRPr lang="zh-CN" altLang="en-US"/>
              </a:p>
            </p:txBody>
          </p:sp>
        </p:grpSp>
      </p:grpSp>
      <p:sp>
        <p:nvSpPr>
          <p:cNvPr id="41" name="Text Box 26"/>
          <p:cNvSpPr txBox="1">
            <a:spLocks noChangeArrowheads="1"/>
          </p:cNvSpPr>
          <p:nvPr/>
        </p:nvSpPr>
        <p:spPr bwMode="auto">
          <a:xfrm>
            <a:off x="1979577" y="1196752"/>
            <a:ext cx="5029200" cy="830997"/>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ts val="0"/>
              </a:spcBef>
              <a:buClr>
                <a:schemeClr val="tx1"/>
              </a:buClr>
              <a:buFont typeface="Arial" pitchFamily="34" charset="0"/>
              <a:buNone/>
              <a:defRPr/>
            </a:pPr>
            <a:r>
              <a:rPr lang="en-US" sz="2400" b="1" dirty="0">
                <a:solidFill>
                  <a:srgbClr val="FFFFFF"/>
                </a:solidFill>
              </a:rPr>
              <a:t>1. </a:t>
            </a:r>
            <a:r>
              <a:rPr lang="en-US" sz="2400" b="1" dirty="0" smtClean="0">
                <a:solidFill>
                  <a:srgbClr val="FFFFFF"/>
                </a:solidFill>
              </a:rPr>
              <a:t>Regulations for Studies</a:t>
            </a:r>
            <a:endParaRPr lang="en-US" altLang="zh-CN" sz="2400" dirty="0">
              <a:solidFill>
                <a:schemeClr val="bg1"/>
              </a:solidFill>
            </a:endParaRPr>
          </a:p>
          <a:p>
            <a:pPr marL="457200" indent="-457200">
              <a:spcBef>
                <a:spcPts val="0"/>
              </a:spcBef>
              <a:buClr>
                <a:schemeClr val="tx1"/>
              </a:buClr>
              <a:buFont typeface="Arial" pitchFamily="34" charset="0"/>
              <a:buNone/>
              <a:defRPr/>
            </a:pPr>
            <a:r>
              <a:rPr lang="zh-CN" altLang="en-US" sz="2400" b="1" dirty="0" smtClean="0">
                <a:solidFill>
                  <a:schemeClr val="bg1"/>
                </a:solidFill>
              </a:rPr>
              <a:t>学习相关规定</a:t>
            </a:r>
            <a:endParaRPr lang="en-US" sz="2400" b="1" dirty="0">
              <a:solidFill>
                <a:schemeClr val="bg1"/>
              </a:solidFill>
            </a:endParaRPr>
          </a:p>
        </p:txBody>
      </p:sp>
      <p:sp>
        <p:nvSpPr>
          <p:cNvPr id="42" name="Text Box 27"/>
          <p:cNvSpPr txBox="1">
            <a:spLocks noChangeArrowheads="1"/>
          </p:cNvSpPr>
          <p:nvPr/>
        </p:nvSpPr>
        <p:spPr bwMode="auto">
          <a:xfrm>
            <a:off x="1979577" y="2204864"/>
            <a:ext cx="5029200" cy="830997"/>
          </a:xfrm>
          <a:prstGeom prst="rect">
            <a:avLst/>
          </a:prstGeom>
          <a:noFill/>
          <a:ln w="9525">
            <a:noFill/>
            <a:miter lim="800000"/>
            <a:headEnd/>
            <a:tailEnd/>
          </a:ln>
          <a:effectLst>
            <a:outerShdw dist="17961" dir="2700000" algn="ctr" rotWithShape="0">
              <a:srgbClr val="000000">
                <a:alpha val="50000"/>
              </a:srgbClr>
            </a:outerShdw>
          </a:effectLst>
        </p:spPr>
        <p:txBody>
          <a:bodyPr>
            <a:spAutoFit/>
          </a:bodyPr>
          <a:lstStyle/>
          <a:p>
            <a:pPr marL="457200" indent="-457200">
              <a:spcBef>
                <a:spcPts val="0"/>
              </a:spcBef>
              <a:buClr>
                <a:schemeClr val="tx1"/>
              </a:buClr>
              <a:buFont typeface="Arial" pitchFamily="34" charset="0"/>
              <a:buNone/>
              <a:defRPr/>
            </a:pPr>
            <a:r>
              <a:rPr lang="en-US" altLang="en-US" sz="2400" dirty="0"/>
              <a:t>2.</a:t>
            </a:r>
            <a:r>
              <a:rPr lang="zh-CN" altLang="en-US" sz="2400" dirty="0"/>
              <a:t> </a:t>
            </a:r>
            <a:r>
              <a:rPr lang="en-US" altLang="zh-CN" sz="2400" b="1" dirty="0" smtClean="0"/>
              <a:t>Bachelor Courses Arrangement</a:t>
            </a:r>
          </a:p>
          <a:p>
            <a:r>
              <a:rPr lang="zh-CN" altLang="en-US" sz="2400" b="1" dirty="0" smtClean="0"/>
              <a:t>本科生课程</a:t>
            </a:r>
            <a:r>
              <a:rPr lang="zh-CN" altLang="en-US" sz="2400" b="1" dirty="0"/>
              <a:t>安排</a:t>
            </a:r>
            <a:endParaRPr lang="en-US" altLang="zh-CN" sz="2400" dirty="0"/>
          </a:p>
        </p:txBody>
      </p:sp>
      <p:sp>
        <p:nvSpPr>
          <p:cNvPr id="43" name="Text Box 28"/>
          <p:cNvSpPr txBox="1">
            <a:spLocks noChangeArrowheads="1"/>
          </p:cNvSpPr>
          <p:nvPr/>
        </p:nvSpPr>
        <p:spPr bwMode="auto">
          <a:xfrm>
            <a:off x="1943064" y="3173409"/>
            <a:ext cx="5732541" cy="830997"/>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r>
              <a:rPr lang="en-US" sz="2400" b="1" dirty="0">
                <a:solidFill>
                  <a:srgbClr val="FFFFFF"/>
                </a:solidFill>
              </a:rPr>
              <a:t>3</a:t>
            </a:r>
            <a:r>
              <a:rPr lang="en-US" altLang="en-US" sz="2400" b="1" dirty="0">
                <a:solidFill>
                  <a:schemeClr val="bg1"/>
                </a:solidFill>
              </a:rPr>
              <a:t>. </a:t>
            </a:r>
            <a:r>
              <a:rPr lang="en-US" altLang="zh-CN" sz="2400" b="1" dirty="0" smtClean="0">
                <a:solidFill>
                  <a:schemeClr val="bg1"/>
                </a:solidFill>
              </a:rPr>
              <a:t>Graduate Courses Arrangement</a:t>
            </a:r>
          </a:p>
          <a:p>
            <a:r>
              <a:rPr lang="zh-CN" altLang="en-US" sz="2400" b="1" dirty="0" smtClean="0">
                <a:solidFill>
                  <a:schemeClr val="bg1"/>
                </a:solidFill>
              </a:rPr>
              <a:t>研究生课程</a:t>
            </a:r>
            <a:r>
              <a:rPr lang="zh-CN" altLang="en-US" sz="2400" b="1" dirty="0">
                <a:solidFill>
                  <a:schemeClr val="bg1"/>
                </a:solidFill>
              </a:rPr>
              <a:t>安排</a:t>
            </a:r>
            <a:endParaRPr lang="en-US" altLang="zh-CN" sz="2400" b="1" dirty="0" smtClean="0">
              <a:solidFill>
                <a:schemeClr val="bg1"/>
              </a:solidFill>
            </a:endParaRPr>
          </a:p>
        </p:txBody>
      </p:sp>
      <p:sp>
        <p:nvSpPr>
          <p:cNvPr id="28" name="Text Box 27"/>
          <p:cNvSpPr txBox="1">
            <a:spLocks noChangeArrowheads="1"/>
          </p:cNvSpPr>
          <p:nvPr/>
        </p:nvSpPr>
        <p:spPr bwMode="auto">
          <a:xfrm>
            <a:off x="1979576" y="4149080"/>
            <a:ext cx="5832783" cy="830997"/>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spcBef>
                <a:spcPts val="0"/>
              </a:spcBef>
              <a:buClr>
                <a:schemeClr val="tx1"/>
              </a:buClr>
              <a:buFont typeface="Arial" pitchFamily="34" charset="0"/>
              <a:buNone/>
              <a:defRPr/>
            </a:pPr>
            <a:r>
              <a:rPr lang="en-US" altLang="en-US" sz="2400" dirty="0" smtClean="0"/>
              <a:t>4.</a:t>
            </a:r>
            <a:r>
              <a:rPr lang="zh-CN" altLang="en-US" sz="2400" dirty="0" smtClean="0"/>
              <a:t> </a:t>
            </a:r>
            <a:r>
              <a:rPr lang="en-US" altLang="zh-CN" sz="2400" b="1" dirty="0" smtClean="0"/>
              <a:t>Chinese Language Students </a:t>
            </a:r>
          </a:p>
          <a:p>
            <a:pPr marL="457200" indent="-457200">
              <a:spcBef>
                <a:spcPts val="0"/>
              </a:spcBef>
              <a:buClr>
                <a:schemeClr val="tx1"/>
              </a:buClr>
              <a:buFont typeface="Arial" pitchFamily="34" charset="0"/>
              <a:buNone/>
              <a:defRPr/>
            </a:pPr>
            <a:r>
              <a:rPr lang="zh-CN" altLang="en-US" sz="2400" b="1" dirty="0" smtClean="0"/>
              <a:t>汉语生课程安排</a:t>
            </a:r>
            <a:endParaRPr lang="en-US" altLang="zh-C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14"/>
          <p:cNvSpPr>
            <a:spLocks noChangeArrowheads="1"/>
          </p:cNvSpPr>
          <p:nvPr/>
        </p:nvSpPr>
        <p:spPr bwMode="auto">
          <a:xfrm>
            <a:off x="1259632" y="2420888"/>
            <a:ext cx="7083475" cy="821342"/>
          </a:xfrm>
          <a:prstGeom prst="roundRect">
            <a:avLst>
              <a:gd name="adj" fmla="val 16667"/>
            </a:avLst>
          </a:prstGeom>
          <a:solidFill>
            <a:srgbClr val="604A7B"/>
          </a:solidFill>
          <a:ln w="28575" cmpd="sng">
            <a:solidFill>
              <a:srgbClr val="FCFCFC"/>
            </a:solidFill>
            <a:round/>
            <a:headEnd/>
            <a:tailEnd/>
          </a:ln>
          <a:effectLst>
            <a:outerShdw dist="35921" dir="2700000" algn="ctr" rotWithShape="0">
              <a:srgbClr val="001D3A">
                <a:alpha val="50000"/>
              </a:srgbClr>
            </a:outerShdw>
          </a:effectLst>
        </p:spPr>
        <p:txBody>
          <a:bodyPr wrap="none" anchor="ctr"/>
          <a:lstStyle/>
          <a:p>
            <a:pPr>
              <a:buFont typeface="Arial" pitchFamily="34" charset="0"/>
              <a:buNone/>
              <a:defRPr/>
            </a:pPr>
            <a:endParaRPr lang="zh-CN" altLang="en-US"/>
          </a:p>
        </p:txBody>
      </p:sp>
      <p:sp>
        <p:nvSpPr>
          <p:cNvPr id="55" name="Text Box 28"/>
          <p:cNvSpPr txBox="1">
            <a:spLocks noChangeArrowheads="1"/>
          </p:cNvSpPr>
          <p:nvPr/>
        </p:nvSpPr>
        <p:spPr bwMode="auto">
          <a:xfrm>
            <a:off x="1907704" y="2420888"/>
            <a:ext cx="6192688" cy="1200329"/>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spcBef>
                <a:spcPts val="0"/>
              </a:spcBef>
              <a:buClr>
                <a:schemeClr val="tx1"/>
              </a:buClr>
              <a:buFont typeface="Arial" pitchFamily="34" charset="0"/>
              <a:buNone/>
              <a:defRPr/>
            </a:pPr>
            <a:r>
              <a:rPr lang="en-US" altLang="zh-CN" sz="2400" b="1" dirty="0" smtClean="0">
                <a:solidFill>
                  <a:srgbClr val="FFFFFF"/>
                </a:solidFill>
              </a:rPr>
              <a:t>1. Regulations for Studies</a:t>
            </a:r>
            <a:endParaRPr lang="en-US" altLang="zh-CN" sz="2400" dirty="0" smtClean="0">
              <a:solidFill>
                <a:schemeClr val="bg1"/>
              </a:solidFill>
            </a:endParaRPr>
          </a:p>
          <a:p>
            <a:pPr marL="457200" indent="-457200">
              <a:spcBef>
                <a:spcPts val="0"/>
              </a:spcBef>
              <a:buClr>
                <a:schemeClr val="tx1"/>
              </a:buClr>
              <a:buFont typeface="Arial" pitchFamily="34" charset="0"/>
              <a:buNone/>
              <a:defRPr/>
            </a:pPr>
            <a:r>
              <a:rPr lang="zh-CN" altLang="en-US" sz="2400" b="1" dirty="0" smtClean="0">
                <a:solidFill>
                  <a:schemeClr val="bg1"/>
                </a:solidFill>
              </a:rPr>
              <a:t>学习相关规定</a:t>
            </a:r>
            <a:endParaRPr lang="en-US" altLang="zh-CN" sz="2400" b="1" dirty="0" smtClean="0">
              <a:solidFill>
                <a:schemeClr val="bg1"/>
              </a:solidFill>
            </a:endParaRPr>
          </a:p>
          <a:p>
            <a:pPr marL="457200" indent="-457200">
              <a:spcBef>
                <a:spcPts val="0"/>
              </a:spcBef>
              <a:buClr>
                <a:schemeClr val="tx1"/>
              </a:buClr>
              <a:buFont typeface="Arial" pitchFamily="34" charset="0"/>
              <a:buNone/>
              <a:defRPr/>
            </a:pP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27984" y="260648"/>
            <a:ext cx="3384376" cy="1296143"/>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pitchFamily="1" charset="-122"/>
              </a:defRPr>
            </a:lvl2pPr>
            <a:lvl3pPr algn="ctr" rtl="0" eaLnBrk="0" fontAlgn="base" hangingPunct="0">
              <a:spcBef>
                <a:spcPct val="0"/>
              </a:spcBef>
              <a:spcAft>
                <a:spcPct val="0"/>
              </a:spcAft>
              <a:defRPr sz="4400">
                <a:solidFill>
                  <a:schemeClr val="tx1"/>
                </a:solidFill>
                <a:latin typeface="Calibri" pitchFamily="34" charset="0"/>
                <a:ea typeface="方正粗宋简体" pitchFamily="1" charset="-122"/>
              </a:defRPr>
            </a:lvl3pPr>
            <a:lvl4pPr algn="ctr" rtl="0" eaLnBrk="0" fontAlgn="base" hangingPunct="0">
              <a:spcBef>
                <a:spcPct val="0"/>
              </a:spcBef>
              <a:spcAft>
                <a:spcPct val="0"/>
              </a:spcAft>
              <a:defRPr sz="4400">
                <a:solidFill>
                  <a:schemeClr val="tx1"/>
                </a:solidFill>
                <a:latin typeface="Calibri" pitchFamily="34" charset="0"/>
                <a:ea typeface="方正粗宋简体" pitchFamily="1" charset="-122"/>
              </a:defRPr>
            </a:lvl4pPr>
            <a:lvl5pPr algn="ctr" rtl="0" eaLnBrk="0" fontAlgn="base" hangingPunct="0">
              <a:spcBef>
                <a:spcPct val="0"/>
              </a:spcBef>
              <a:spcAft>
                <a:spcPct val="0"/>
              </a:spcAft>
              <a:defRPr sz="4400">
                <a:solidFill>
                  <a:schemeClr val="tx1"/>
                </a:solidFill>
                <a:latin typeface="Calibri" pitchFamily="34" charset="0"/>
                <a:ea typeface="方正粗宋简体" pitchFamily="1" charset="-122"/>
              </a:defRPr>
            </a:lvl5pPr>
            <a:lvl6pPr marL="457200" algn="ctr" rtl="0" eaLnBrk="0" fontAlgn="base" hangingPunct="0">
              <a:spcBef>
                <a:spcPct val="0"/>
              </a:spcBef>
              <a:spcAft>
                <a:spcPct val="0"/>
              </a:spcAft>
              <a:defRPr sz="4400">
                <a:solidFill>
                  <a:schemeClr val="tx1"/>
                </a:solidFill>
                <a:latin typeface="Calibri" pitchFamily="34" charset="0"/>
                <a:ea typeface="方正粗宋简体" pitchFamily="1" charset="-122"/>
              </a:defRPr>
            </a:lvl6pPr>
            <a:lvl7pPr marL="914400" algn="ctr" rtl="0" eaLnBrk="0" fontAlgn="base" hangingPunct="0">
              <a:spcBef>
                <a:spcPct val="0"/>
              </a:spcBef>
              <a:spcAft>
                <a:spcPct val="0"/>
              </a:spcAft>
              <a:defRPr sz="4400">
                <a:solidFill>
                  <a:schemeClr val="tx1"/>
                </a:solidFill>
                <a:latin typeface="Calibri" pitchFamily="34" charset="0"/>
                <a:ea typeface="方正粗宋简体" pitchFamily="1" charset="-122"/>
              </a:defRPr>
            </a:lvl7pPr>
            <a:lvl8pPr marL="1371600" algn="ctr" rtl="0" eaLnBrk="0" fontAlgn="base" hangingPunct="0">
              <a:spcBef>
                <a:spcPct val="0"/>
              </a:spcBef>
              <a:spcAft>
                <a:spcPct val="0"/>
              </a:spcAft>
              <a:defRPr sz="4400">
                <a:solidFill>
                  <a:schemeClr val="tx1"/>
                </a:solidFill>
                <a:latin typeface="Calibri" pitchFamily="34" charset="0"/>
                <a:ea typeface="方正粗宋简体" pitchFamily="1" charset="-122"/>
              </a:defRPr>
            </a:lvl8pPr>
            <a:lvl9pPr marL="1828800" algn="ctr" rtl="0" eaLnBrk="0" fontAlgn="base" hangingPunct="0">
              <a:spcBef>
                <a:spcPct val="0"/>
              </a:spcBef>
              <a:spcAft>
                <a:spcPct val="0"/>
              </a:spcAft>
              <a:defRPr sz="4400">
                <a:solidFill>
                  <a:schemeClr val="tx1"/>
                </a:solidFill>
                <a:latin typeface="Calibri" pitchFamily="34" charset="0"/>
                <a:ea typeface="方正粗宋简体" pitchFamily="1" charset="-122"/>
              </a:defRPr>
            </a:lvl9pPr>
          </a:lstStyle>
          <a:p>
            <a:pPr algn="l"/>
            <a:r>
              <a:rPr lang="en-US" altLang="zh-CN" sz="3200" b="1" dirty="0">
                <a:solidFill>
                  <a:srgbClr val="000000"/>
                </a:solidFill>
              </a:rPr>
              <a:t>Requirements of </a:t>
            </a:r>
            <a:endParaRPr lang="en-US" altLang="zh-CN" sz="3200" b="1" dirty="0" smtClean="0">
              <a:solidFill>
                <a:srgbClr val="000000"/>
              </a:solidFill>
            </a:endParaRPr>
          </a:p>
          <a:p>
            <a:pPr algn="l"/>
            <a:r>
              <a:rPr lang="en-US" altLang="zh-CN" sz="3200" b="1" dirty="0" smtClean="0">
                <a:solidFill>
                  <a:srgbClr val="000000"/>
                </a:solidFill>
              </a:rPr>
              <a:t>Chinese </a:t>
            </a:r>
            <a:r>
              <a:rPr lang="en-US" altLang="zh-CN" sz="3200" b="1" dirty="0">
                <a:solidFill>
                  <a:srgbClr val="000000"/>
                </a:solidFill>
              </a:rPr>
              <a:t>Language</a:t>
            </a:r>
          </a:p>
        </p:txBody>
      </p:sp>
      <p:grpSp>
        <p:nvGrpSpPr>
          <p:cNvPr id="3" name="Group 19"/>
          <p:cNvGrpSpPr>
            <a:grpSpLocks/>
          </p:cNvGrpSpPr>
          <p:nvPr/>
        </p:nvGrpSpPr>
        <p:grpSpPr bwMode="auto">
          <a:xfrm>
            <a:off x="1219200" y="3400424"/>
            <a:ext cx="2416696" cy="3052911"/>
            <a:chOff x="768" y="2142"/>
            <a:chExt cx="1440" cy="1696"/>
          </a:xfrm>
        </p:grpSpPr>
        <p:sp>
          <p:nvSpPr>
            <p:cNvPr id="4" name="AutoShape 4"/>
            <p:cNvSpPr>
              <a:spLocks noChangeArrowheads="1"/>
            </p:cNvSpPr>
            <p:nvPr/>
          </p:nvSpPr>
          <p:spPr bwMode="auto">
            <a:xfrm>
              <a:off x="768" y="2142"/>
              <a:ext cx="1440" cy="1680"/>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Verdana" pitchFamily="34" charset="0"/>
              </a:endParaRPr>
            </a:p>
          </p:txBody>
        </p:sp>
        <p:sp>
          <p:nvSpPr>
            <p:cNvPr id="5" name="Text Box 5"/>
            <p:cNvSpPr txBox="1">
              <a:spLocks noChangeArrowheads="1"/>
            </p:cNvSpPr>
            <p:nvPr/>
          </p:nvSpPr>
          <p:spPr bwMode="auto">
            <a:xfrm>
              <a:off x="828" y="2151"/>
              <a:ext cx="1284"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400" dirty="0" smtClean="0">
                  <a:solidFill>
                    <a:srgbClr val="000000"/>
                  </a:solidFill>
                </a:rPr>
                <a:t>自</a:t>
              </a:r>
              <a:r>
                <a:rPr lang="en-US" altLang="zh-CN" sz="1400" dirty="0">
                  <a:solidFill>
                    <a:srgbClr val="000000"/>
                  </a:solidFill>
                </a:rPr>
                <a:t>2019</a:t>
              </a:r>
              <a:r>
                <a:rPr lang="zh-CN" altLang="en-US" sz="1400" dirty="0">
                  <a:solidFill>
                    <a:srgbClr val="000000"/>
                  </a:solidFill>
                </a:rPr>
                <a:t>年</a:t>
              </a:r>
              <a:r>
                <a:rPr lang="en-US" altLang="zh-CN" sz="1400" dirty="0">
                  <a:solidFill>
                    <a:srgbClr val="000000"/>
                  </a:solidFill>
                </a:rPr>
                <a:t>9</a:t>
              </a:r>
              <a:r>
                <a:rPr lang="zh-CN" altLang="en-US" sz="1400" dirty="0">
                  <a:solidFill>
                    <a:srgbClr val="000000"/>
                  </a:solidFill>
                </a:rPr>
                <a:t>月入学的学生，毕业时汉语水平需达到以下要求：</a:t>
              </a:r>
            </a:p>
            <a:p>
              <a:pPr eaLnBrk="0" hangingPunct="0"/>
              <a:endParaRPr lang="zh-CN" altLang="en-US" sz="1400" dirty="0">
                <a:solidFill>
                  <a:srgbClr val="000000"/>
                </a:solidFill>
              </a:endParaRPr>
            </a:p>
            <a:p>
              <a:pPr eaLnBrk="0" hangingPunct="0"/>
              <a:r>
                <a:rPr lang="zh-CN" altLang="en-US" sz="1400" dirty="0">
                  <a:solidFill>
                    <a:srgbClr val="000000"/>
                  </a:solidFill>
                </a:rPr>
                <a:t>研究生，英文授课项目：三级；</a:t>
              </a:r>
            </a:p>
            <a:p>
              <a:pPr eaLnBrk="0" hangingPunct="0"/>
              <a:endParaRPr lang="zh-CN" altLang="en-US" sz="1400" dirty="0">
                <a:solidFill>
                  <a:srgbClr val="000000"/>
                </a:solidFill>
              </a:endParaRPr>
            </a:p>
            <a:p>
              <a:pPr eaLnBrk="0" hangingPunct="0"/>
              <a:r>
                <a:rPr lang="zh-CN" altLang="en-US" sz="1400" dirty="0">
                  <a:solidFill>
                    <a:srgbClr val="000000"/>
                  </a:solidFill>
                </a:rPr>
                <a:t>本科生，英文授课项目：四级；</a:t>
              </a:r>
            </a:p>
            <a:p>
              <a:pPr eaLnBrk="0" hangingPunct="0"/>
              <a:endParaRPr lang="zh-CN" altLang="en-US" sz="1400" dirty="0">
                <a:solidFill>
                  <a:srgbClr val="000000"/>
                </a:solidFill>
              </a:endParaRPr>
            </a:p>
            <a:p>
              <a:pPr eaLnBrk="0" hangingPunct="0"/>
              <a:r>
                <a:rPr lang="zh-CN" altLang="en-US" sz="1400" dirty="0">
                  <a:solidFill>
                    <a:srgbClr val="000000"/>
                  </a:solidFill>
                </a:rPr>
                <a:t>本科生，中文授课项目：五级。</a:t>
              </a:r>
              <a:endParaRPr lang="en-US" altLang="zh-CN" sz="1400" dirty="0">
                <a:solidFill>
                  <a:srgbClr val="000000"/>
                </a:solidFill>
                <a:ea typeface="宋体" pitchFamily="2" charset="-122"/>
              </a:endParaRPr>
            </a:p>
          </p:txBody>
        </p:sp>
      </p:grpSp>
      <p:sp>
        <p:nvSpPr>
          <p:cNvPr id="6" name="Freeform 6"/>
          <p:cNvSpPr>
            <a:spLocks/>
          </p:cNvSpPr>
          <p:nvPr/>
        </p:nvSpPr>
        <p:spPr bwMode="gray">
          <a:xfrm>
            <a:off x="3298825" y="330358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sp>
        <p:nvSpPr>
          <p:cNvPr id="7" name="AutoShape 7"/>
          <p:cNvSpPr>
            <a:spLocks noChangeAspect="1" noChangeArrowheads="1" noTextEdit="1"/>
          </p:cNvSpPr>
          <p:nvPr/>
        </p:nvSpPr>
        <p:spPr bwMode="gray">
          <a:xfrm flipH="1">
            <a:off x="4945063" y="33004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 name="Group 21"/>
          <p:cNvGrpSpPr>
            <a:grpSpLocks/>
          </p:cNvGrpSpPr>
          <p:nvPr/>
        </p:nvGrpSpPr>
        <p:grpSpPr bwMode="auto">
          <a:xfrm>
            <a:off x="3124200" y="1676400"/>
            <a:ext cx="2998788" cy="1601788"/>
            <a:chOff x="1968" y="1056"/>
            <a:chExt cx="1889" cy="1009"/>
          </a:xfrm>
        </p:grpSpPr>
        <p:grpSp>
          <p:nvGrpSpPr>
            <p:cNvPr id="9" name="Group 9"/>
            <p:cNvGrpSpPr>
              <a:grpSpLocks/>
            </p:cNvGrpSpPr>
            <p:nvPr/>
          </p:nvGrpSpPr>
          <p:grpSpPr bwMode="auto">
            <a:xfrm>
              <a:off x="1968" y="1056"/>
              <a:ext cx="1889" cy="1009"/>
              <a:chOff x="1997" y="1314"/>
              <a:chExt cx="1889" cy="1009"/>
            </a:xfrm>
          </p:grpSpPr>
          <p:grpSp>
            <p:nvGrpSpPr>
              <p:cNvPr id="11" name="Group 10"/>
              <p:cNvGrpSpPr>
                <a:grpSpLocks/>
              </p:cNvGrpSpPr>
              <p:nvPr/>
            </p:nvGrpSpPr>
            <p:grpSpPr bwMode="auto">
              <a:xfrm>
                <a:off x="1997" y="1404"/>
                <a:ext cx="1889" cy="919"/>
                <a:chOff x="1973" y="1027"/>
                <a:chExt cx="1926" cy="937"/>
              </a:xfrm>
            </p:grpSpPr>
            <p:sp>
              <p:nvSpPr>
                <p:cNvPr id="16"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3"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0" name="Text Box 17"/>
            <p:cNvSpPr txBox="1">
              <a:spLocks noChangeArrowheads="1"/>
            </p:cNvSpPr>
            <p:nvPr/>
          </p:nvSpPr>
          <p:spPr bwMode="auto">
            <a:xfrm>
              <a:off x="2241" y="1217"/>
              <a:ext cx="128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rgbClr val="000000"/>
                  </a:solidFill>
                </a:rPr>
                <a:t>汉语水平要求</a:t>
              </a:r>
            </a:p>
            <a:p>
              <a:pPr algn="ctr" eaLnBrk="0" hangingPunct="0"/>
              <a:endParaRPr lang="zh-CN" altLang="en-US" sz="2400" b="1" dirty="0">
                <a:solidFill>
                  <a:srgbClr val="000000"/>
                </a:solidFill>
              </a:endParaRPr>
            </a:p>
          </p:txBody>
        </p:sp>
      </p:grpSp>
      <p:grpSp>
        <p:nvGrpSpPr>
          <p:cNvPr id="18" name="Group 20"/>
          <p:cNvGrpSpPr>
            <a:grpSpLocks/>
          </p:cNvGrpSpPr>
          <p:nvPr/>
        </p:nvGrpSpPr>
        <p:grpSpPr bwMode="auto">
          <a:xfrm>
            <a:off x="5638800" y="3400426"/>
            <a:ext cx="2605608" cy="3196926"/>
            <a:chOff x="3552" y="2142"/>
            <a:chExt cx="1440" cy="1821"/>
          </a:xfrm>
        </p:grpSpPr>
        <p:sp>
          <p:nvSpPr>
            <p:cNvPr id="19" name="AutoShape 3"/>
            <p:cNvSpPr>
              <a:spLocks noChangeArrowheads="1"/>
            </p:cNvSpPr>
            <p:nvPr/>
          </p:nvSpPr>
          <p:spPr bwMode="auto">
            <a:xfrm>
              <a:off x="3552" y="2142"/>
              <a:ext cx="1440" cy="1680"/>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latin typeface="Verdana" pitchFamily="34" charset="0"/>
              </a:endParaRPr>
            </a:p>
          </p:txBody>
        </p:sp>
        <p:sp>
          <p:nvSpPr>
            <p:cNvPr id="20" name="Text Box 18"/>
            <p:cNvSpPr txBox="1">
              <a:spLocks noChangeArrowheads="1"/>
            </p:cNvSpPr>
            <p:nvPr/>
          </p:nvSpPr>
          <p:spPr bwMode="auto">
            <a:xfrm>
              <a:off x="3708" y="2160"/>
              <a:ext cx="1284" cy="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 typeface="Arial" pitchFamily="34" charset="0"/>
                <a:buNone/>
                <a:defRPr/>
              </a:pPr>
              <a:r>
                <a:rPr lang="en-US" altLang="zh-CN" sz="1200" dirty="0">
                  <a:solidFill>
                    <a:srgbClr val="000000"/>
                  </a:solidFill>
                  <a:latin typeface="Times New Roman" pitchFamily="18" charset="0"/>
                  <a:cs typeface="Times New Roman" pitchFamily="18" charset="0"/>
                </a:rPr>
                <a:t>All the international students enrolled after September 2019, the Chinese proficiency should achieve the following requirements before graduation:</a:t>
              </a:r>
            </a:p>
            <a:p>
              <a:pPr eaLnBrk="0" hangingPunct="0">
                <a:buFont typeface="Arial" pitchFamily="34" charset="0"/>
                <a:buNone/>
                <a:defRPr/>
              </a:pPr>
              <a:endParaRPr lang="en-US" altLang="zh-CN" sz="1200" dirty="0">
                <a:solidFill>
                  <a:srgbClr val="000000"/>
                </a:solidFill>
                <a:latin typeface="Times New Roman" pitchFamily="18" charset="0"/>
                <a:cs typeface="Times New Roman" pitchFamily="18" charset="0"/>
              </a:endParaRPr>
            </a:p>
            <a:p>
              <a:pPr eaLnBrk="0" hangingPunct="0">
                <a:buFont typeface="Wingdings" pitchFamily="2" charset="2"/>
                <a:buChar char="ü"/>
                <a:defRPr/>
              </a:pPr>
              <a:r>
                <a:rPr lang="en-US" altLang="zh-CN" sz="1200" dirty="0">
                  <a:solidFill>
                    <a:srgbClr val="000000"/>
                  </a:solidFill>
                  <a:latin typeface="Times New Roman" pitchFamily="18" charset="0"/>
                  <a:cs typeface="Times New Roman" pitchFamily="18" charset="0"/>
                </a:rPr>
                <a:t>Postgraduates, English taught program, HSK 3;</a:t>
              </a:r>
            </a:p>
            <a:p>
              <a:pPr eaLnBrk="0" hangingPunct="0">
                <a:buFont typeface="Wingdings" pitchFamily="2" charset="2"/>
                <a:buChar char="ü"/>
                <a:defRPr/>
              </a:pPr>
              <a:endParaRPr lang="en-US" altLang="zh-CN" sz="1200" dirty="0">
                <a:solidFill>
                  <a:srgbClr val="000000"/>
                </a:solidFill>
                <a:latin typeface="Times New Roman" pitchFamily="18" charset="0"/>
                <a:cs typeface="Times New Roman" pitchFamily="18" charset="0"/>
              </a:endParaRPr>
            </a:p>
            <a:p>
              <a:pPr eaLnBrk="0" hangingPunct="0">
                <a:buFont typeface="Wingdings" pitchFamily="2" charset="2"/>
                <a:buChar char="ü"/>
                <a:defRPr/>
              </a:pPr>
              <a:r>
                <a:rPr lang="en-US" altLang="zh-CN" sz="1200" dirty="0">
                  <a:solidFill>
                    <a:srgbClr val="000000"/>
                  </a:solidFill>
                  <a:latin typeface="Times New Roman" pitchFamily="18" charset="0"/>
                  <a:cs typeface="Times New Roman" pitchFamily="18" charset="0"/>
                </a:rPr>
                <a:t>Bachelor, English taught program, HSK 4;</a:t>
              </a:r>
            </a:p>
            <a:p>
              <a:pPr eaLnBrk="0" hangingPunct="0">
                <a:buFont typeface="Wingdings" pitchFamily="2" charset="2"/>
                <a:buChar char="ü"/>
                <a:defRPr/>
              </a:pPr>
              <a:endParaRPr lang="en-US" altLang="zh-CN" sz="1200" dirty="0">
                <a:solidFill>
                  <a:srgbClr val="000000"/>
                </a:solidFill>
                <a:latin typeface="Times New Roman" pitchFamily="18" charset="0"/>
                <a:cs typeface="Times New Roman" pitchFamily="18" charset="0"/>
              </a:endParaRPr>
            </a:p>
            <a:p>
              <a:pPr eaLnBrk="0" hangingPunct="0">
                <a:buFont typeface="Wingdings" pitchFamily="2" charset="2"/>
                <a:buChar char="ü"/>
                <a:defRPr/>
              </a:pPr>
              <a:r>
                <a:rPr lang="en-US" altLang="zh-CN" sz="1200" dirty="0">
                  <a:solidFill>
                    <a:srgbClr val="000000"/>
                  </a:solidFill>
                  <a:latin typeface="Times New Roman" pitchFamily="18" charset="0"/>
                  <a:cs typeface="Times New Roman" pitchFamily="18" charset="0"/>
                </a:rPr>
                <a:t>Bachelor, Chinese taught program, HSK 5.</a:t>
              </a:r>
              <a:endParaRPr lang="en-US" altLang="zh-CN" sz="1200" dirty="0">
                <a:solidFill>
                  <a:srgbClr val="000000"/>
                </a:solidFill>
              </a:endParaRPr>
            </a:p>
          </p:txBody>
        </p:sp>
      </p:grpSp>
      <p:sp>
        <p:nvSpPr>
          <p:cNvPr id="21" name="Freeform 8"/>
          <p:cNvSpPr>
            <a:spLocks/>
          </p:cNvSpPr>
          <p:nvPr/>
        </p:nvSpPr>
        <p:spPr bwMode="gray">
          <a:xfrm flipH="1">
            <a:off x="4951413" y="330358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pic>
        <p:nvPicPr>
          <p:cNvPr id="22" name="图片 21" descr="C:\Users\ADMINI~1\AppData\Local\Temp\WeChat Files\67aab12bf177b7ac740ddbd063852b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19" y="137838"/>
            <a:ext cx="1829554" cy="2880000"/>
          </a:xfrm>
          <a:prstGeom prst="rect">
            <a:avLst/>
          </a:prstGeom>
          <a:noFill/>
          <a:ln>
            <a:noFill/>
          </a:ln>
        </p:spPr>
      </p:pic>
    </p:spTree>
    <p:extLst>
      <p:ext uri="{BB962C8B-B14F-4D97-AF65-F5344CB8AC3E}">
        <p14:creationId xmlns:p14="http://schemas.microsoft.com/office/powerpoint/2010/main" val="314740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052638" y="1712913"/>
            <a:ext cx="4400550" cy="2122487"/>
          </a:xfrm>
          <a:prstGeom prst="ellipse">
            <a:avLst/>
          </a:prstGeom>
          <a:noFill/>
          <a:ln w="12700" cmpd="sng">
            <a:solidFill>
              <a:schemeClr val="accent1">
                <a:lumMod val="60000"/>
                <a:lumOff val="40000"/>
              </a:schemeClr>
            </a:solidFill>
            <a:prstDash val="sysDot"/>
            <a:round/>
            <a:headEnd/>
            <a:tailEnd/>
          </a:ln>
          <a:scene3d>
            <a:camera prst="legacyPerspectiveFront">
              <a:rot lat="20099989" lon="20099989" rev="0"/>
            </a:camera>
            <a:lightRig rig="legacyFlat2"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buFont typeface="Arial" pitchFamily="34" charset="0"/>
              <a:buNone/>
              <a:defRPr/>
            </a:pPr>
            <a:endParaRPr lang="ko-KR" altLang="en-US">
              <a:latin typeface="Times New Roman" pitchFamily="18" charset="0"/>
              <a:ea typeface="Gulim" pitchFamily="34" charset="-127"/>
            </a:endParaRPr>
          </a:p>
        </p:txBody>
      </p:sp>
      <p:sp>
        <p:nvSpPr>
          <p:cNvPr id="16387" name="Text Box 4"/>
          <p:cNvSpPr txBox="1">
            <a:spLocks noChangeArrowheads="1"/>
          </p:cNvSpPr>
          <p:nvPr/>
        </p:nvSpPr>
        <p:spPr bwMode="auto">
          <a:xfrm>
            <a:off x="2746375" y="2151063"/>
            <a:ext cx="2895600" cy="1816100"/>
          </a:xfrm>
          <a:prstGeom prst="rect">
            <a:avLst/>
          </a:prstGeom>
          <a:noFill/>
          <a:ln w="9525">
            <a:noFill/>
            <a:miter lim="800000"/>
            <a:headEnd/>
            <a:tailEnd/>
          </a:ln>
        </p:spPr>
        <p:txBody>
          <a:bodyPr>
            <a:spAutoFit/>
          </a:bodyPr>
          <a:lstStyle/>
          <a:p>
            <a:pPr latinLnBrk="1"/>
            <a:r>
              <a:rPr lang="en-US" altLang="zh-CN" sz="2800" b="1" dirty="0">
                <a:latin typeface="Times New Roman" pitchFamily="18" charset="0"/>
                <a:ea typeface="Gulim" pitchFamily="34" charset="-127"/>
              </a:rPr>
              <a:t>Related     </a:t>
            </a:r>
          </a:p>
          <a:p>
            <a:pPr latinLnBrk="1"/>
            <a:r>
              <a:rPr lang="en-US" altLang="zh-CN" sz="2800" b="1" dirty="0">
                <a:latin typeface="Times New Roman" pitchFamily="18" charset="0"/>
                <a:ea typeface="Gulim" pitchFamily="34" charset="-127"/>
              </a:rPr>
              <a:t>   Regulations&amp;</a:t>
            </a:r>
          </a:p>
          <a:p>
            <a:pPr latinLnBrk="1"/>
            <a:r>
              <a:rPr lang="en-US" altLang="zh-CN" sz="2800" b="1" dirty="0">
                <a:latin typeface="Times New Roman" pitchFamily="18" charset="0"/>
                <a:ea typeface="Gulim" pitchFamily="34" charset="-127"/>
              </a:rPr>
              <a:t>       Handbook</a:t>
            </a:r>
          </a:p>
          <a:p>
            <a:pPr latinLnBrk="1"/>
            <a:r>
              <a:rPr lang="en-US" altLang="zh-CN" sz="2800" b="1" dirty="0">
                <a:latin typeface="Times New Roman" pitchFamily="18" charset="0"/>
                <a:ea typeface="Gulim" pitchFamily="34" charset="-127"/>
              </a:rPr>
              <a:t> </a:t>
            </a:r>
          </a:p>
        </p:txBody>
      </p:sp>
      <p:sp>
        <p:nvSpPr>
          <p:cNvPr id="16389" name="Text Box 6"/>
          <p:cNvSpPr txBox="1">
            <a:spLocks noChangeArrowheads="1"/>
          </p:cNvSpPr>
          <p:nvPr/>
        </p:nvSpPr>
        <p:spPr bwMode="auto">
          <a:xfrm>
            <a:off x="3635896" y="4169535"/>
            <a:ext cx="3686559" cy="1292662"/>
          </a:xfrm>
          <a:prstGeom prst="rect">
            <a:avLst/>
          </a:prstGeom>
          <a:noFill/>
          <a:ln w="9525">
            <a:noFill/>
            <a:miter lim="800000"/>
            <a:headEnd/>
            <a:tailEnd/>
          </a:ln>
        </p:spPr>
        <p:txBody>
          <a:bodyPr wrap="square">
            <a:spAutoFit/>
          </a:bodyPr>
          <a:lstStyle/>
          <a:p>
            <a:pPr latinLnBrk="1"/>
            <a:r>
              <a:rPr lang="en-US" altLang="zh-CN" sz="1600" dirty="0" smtClean="0">
                <a:latin typeface="Times New Roman" pitchFamily="18" charset="0"/>
              </a:rPr>
              <a:t>《</a:t>
            </a:r>
            <a:r>
              <a:rPr lang="zh-CN" altLang="zh-CN" sz="1600" dirty="0"/>
              <a:t>河海大学外国留学生学籍管理办法</a:t>
            </a:r>
            <a:r>
              <a:rPr lang="en-US" altLang="zh-CN" sz="1600" dirty="0" smtClean="0">
                <a:latin typeface="Times New Roman" pitchFamily="18" charset="0"/>
              </a:rPr>
              <a:t>》</a:t>
            </a:r>
          </a:p>
          <a:p>
            <a:pPr latinLnBrk="1"/>
            <a:r>
              <a:rPr lang="en-US" altLang="zh-CN" sz="1600" dirty="0">
                <a:latin typeface="Times New Roman" pitchFamily="18" charset="0"/>
              </a:rPr>
              <a:t>Regulations on Education Registration Management of International Students of </a:t>
            </a:r>
            <a:r>
              <a:rPr lang="en-US" altLang="zh-CN" sz="1600" dirty="0" err="1">
                <a:latin typeface="Times New Roman" pitchFamily="18" charset="0"/>
              </a:rPr>
              <a:t>Hohai</a:t>
            </a:r>
            <a:r>
              <a:rPr lang="en-US" altLang="zh-CN" sz="1600" dirty="0">
                <a:latin typeface="Times New Roman" pitchFamily="18" charset="0"/>
              </a:rPr>
              <a:t> University</a:t>
            </a:r>
          </a:p>
          <a:p>
            <a:pPr latinLnBrk="1"/>
            <a:r>
              <a:rPr lang="en-US" sz="1400" dirty="0">
                <a:latin typeface="Verdana" pitchFamily="34" charset="0"/>
                <a:ea typeface="Gulim" pitchFamily="34" charset="-127"/>
              </a:rPr>
              <a:t> </a:t>
            </a:r>
          </a:p>
        </p:txBody>
      </p:sp>
      <p:sp>
        <p:nvSpPr>
          <p:cNvPr id="16390" name="Text Box 7"/>
          <p:cNvSpPr txBox="1">
            <a:spLocks noChangeArrowheads="1"/>
          </p:cNvSpPr>
          <p:nvPr/>
        </p:nvSpPr>
        <p:spPr bwMode="auto">
          <a:xfrm>
            <a:off x="719138" y="3922713"/>
            <a:ext cx="2286000" cy="584775"/>
          </a:xfrm>
          <a:prstGeom prst="rect">
            <a:avLst/>
          </a:prstGeom>
          <a:noFill/>
          <a:ln w="9525">
            <a:noFill/>
            <a:miter lim="800000"/>
            <a:headEnd/>
            <a:tailEnd/>
          </a:ln>
        </p:spPr>
        <p:txBody>
          <a:bodyPr>
            <a:spAutoFit/>
          </a:bodyPr>
          <a:lstStyle/>
          <a:p>
            <a:pPr latinLnBrk="1"/>
            <a:r>
              <a:rPr lang="en-US" altLang="zh-CN" sz="1600" dirty="0">
                <a:latin typeface="Times New Roman" pitchFamily="18" charset="0"/>
              </a:rPr>
              <a:t>《</a:t>
            </a:r>
            <a:r>
              <a:rPr lang="zh-CN" altLang="en-US" sz="1600" dirty="0">
                <a:latin typeface="Times New Roman" pitchFamily="18" charset="0"/>
              </a:rPr>
              <a:t>教育部、外交部、公安部</a:t>
            </a:r>
            <a:r>
              <a:rPr lang="en-US" altLang="zh-CN" sz="1600" dirty="0">
                <a:latin typeface="Times New Roman" pitchFamily="18" charset="0"/>
              </a:rPr>
              <a:t>42</a:t>
            </a:r>
            <a:r>
              <a:rPr lang="zh-CN" altLang="en-US" sz="1600" dirty="0">
                <a:latin typeface="Times New Roman" pitchFamily="18" charset="0"/>
              </a:rPr>
              <a:t>号令</a:t>
            </a:r>
            <a:r>
              <a:rPr lang="en-US" altLang="zh-CN" sz="1600" dirty="0">
                <a:latin typeface="Times New Roman" pitchFamily="18" charset="0"/>
              </a:rPr>
              <a:t>》</a:t>
            </a:r>
          </a:p>
        </p:txBody>
      </p:sp>
      <p:sp>
        <p:nvSpPr>
          <p:cNvPr id="16391" name="AutoShape 8"/>
          <p:cNvSpPr>
            <a:spLocks noChangeArrowheads="1"/>
          </p:cNvSpPr>
          <p:nvPr/>
        </p:nvSpPr>
        <p:spPr bwMode="auto">
          <a:xfrm rot="2827936">
            <a:off x="1919288" y="3446463"/>
            <a:ext cx="609600" cy="342900"/>
          </a:xfrm>
          <a:prstGeom prst="downArrow">
            <a:avLst>
              <a:gd name="adj1" fmla="val 50000"/>
              <a:gd name="adj2" fmla="val 25000"/>
            </a:avLst>
          </a:prstGeom>
          <a:solidFill>
            <a:srgbClr val="FFC000"/>
          </a:solidFill>
          <a:ln w="9525">
            <a:noFill/>
            <a:miter lim="800000"/>
            <a:headEnd/>
            <a:tailEnd/>
          </a:ln>
        </p:spPr>
        <p:txBody>
          <a:bodyPr wrap="none" anchor="ctr"/>
          <a:lstStyle/>
          <a:p>
            <a:endParaRPr lang="zh-CN" altLang="en-US"/>
          </a:p>
        </p:txBody>
      </p:sp>
      <p:sp>
        <p:nvSpPr>
          <p:cNvPr id="16393" name="AutoShape 10"/>
          <p:cNvSpPr>
            <a:spLocks noChangeArrowheads="1"/>
          </p:cNvSpPr>
          <p:nvPr/>
        </p:nvSpPr>
        <p:spPr bwMode="auto">
          <a:xfrm rot="-2832484">
            <a:off x="5767388" y="3579813"/>
            <a:ext cx="609600" cy="342900"/>
          </a:xfrm>
          <a:prstGeom prst="downArrow">
            <a:avLst>
              <a:gd name="adj1" fmla="val 50000"/>
              <a:gd name="adj2" fmla="val 25000"/>
            </a:avLst>
          </a:prstGeom>
          <a:solidFill>
            <a:srgbClr val="FFC000"/>
          </a:solidFill>
          <a:ln w="9525">
            <a:noFill/>
            <a:miter lim="800000"/>
            <a:headEnd/>
            <a:tailEnd/>
          </a:ln>
        </p:spPr>
        <p:txBody>
          <a:bodyPr wrap="none" anchor="ctr"/>
          <a:lstStyle/>
          <a:p>
            <a:endParaRPr lang="zh-CN" altLang="en-US"/>
          </a:p>
        </p:txBody>
      </p:sp>
      <p:sp>
        <p:nvSpPr>
          <p:cNvPr id="16394" name="AutoShape 8"/>
          <p:cNvSpPr>
            <a:spLocks noChangeArrowheads="1"/>
          </p:cNvSpPr>
          <p:nvPr/>
        </p:nvSpPr>
        <p:spPr bwMode="auto">
          <a:xfrm rot="-8271678">
            <a:off x="5440363" y="1954213"/>
            <a:ext cx="609600" cy="342900"/>
          </a:xfrm>
          <a:prstGeom prst="downArrow">
            <a:avLst>
              <a:gd name="adj1" fmla="val 50000"/>
              <a:gd name="adj2" fmla="val 25000"/>
            </a:avLst>
          </a:prstGeom>
          <a:solidFill>
            <a:srgbClr val="FFC000"/>
          </a:solidFill>
          <a:ln w="9525">
            <a:noFill/>
            <a:miter lim="800000"/>
            <a:headEnd/>
            <a:tailEnd/>
          </a:ln>
        </p:spPr>
        <p:txBody>
          <a:bodyPr wrap="none" anchor="ctr"/>
          <a:lstStyle/>
          <a:p>
            <a:endParaRPr lang="zh-CN" altLang="en-US"/>
          </a:p>
        </p:txBody>
      </p:sp>
      <p:sp>
        <p:nvSpPr>
          <p:cNvPr id="16395" name="Text Box 5"/>
          <p:cNvSpPr txBox="1">
            <a:spLocks noChangeArrowheads="1"/>
          </p:cNvSpPr>
          <p:nvPr/>
        </p:nvSpPr>
        <p:spPr bwMode="auto">
          <a:xfrm>
            <a:off x="5886449" y="1347788"/>
            <a:ext cx="2519416" cy="1815882"/>
          </a:xfrm>
          <a:prstGeom prst="rect">
            <a:avLst/>
          </a:prstGeom>
          <a:noFill/>
          <a:ln w="9525">
            <a:noFill/>
            <a:miter lim="800000"/>
            <a:headEnd/>
            <a:tailEnd/>
          </a:ln>
        </p:spPr>
        <p:txBody>
          <a:bodyPr wrap="square">
            <a:spAutoFit/>
          </a:bodyPr>
          <a:lstStyle/>
          <a:p>
            <a:pPr latinLnBrk="1"/>
            <a:r>
              <a:rPr lang="en-US" altLang="zh-CN" sz="1600" dirty="0">
                <a:latin typeface="Times New Roman" pitchFamily="18" charset="0"/>
              </a:rPr>
              <a:t>《</a:t>
            </a:r>
            <a:r>
              <a:rPr lang="zh-CN" altLang="en-US" sz="1600" dirty="0">
                <a:latin typeface="Times New Roman" pitchFamily="18" charset="0"/>
              </a:rPr>
              <a:t>关于研究生中的留学生发表学术论文的补充通知</a:t>
            </a:r>
            <a:r>
              <a:rPr lang="en-US" altLang="zh-CN" sz="1600" dirty="0">
                <a:latin typeface="Times New Roman" pitchFamily="18" charset="0"/>
              </a:rPr>
              <a:t>》</a:t>
            </a:r>
          </a:p>
          <a:p>
            <a:pPr latinLnBrk="1"/>
            <a:r>
              <a:rPr lang="en-US" altLang="zh-CN" sz="1600" dirty="0">
                <a:latin typeface="Times New Roman" pitchFamily="18" charset="0"/>
              </a:rPr>
              <a:t>Supplementary Notice for</a:t>
            </a:r>
          </a:p>
          <a:p>
            <a:pPr latinLnBrk="1"/>
            <a:r>
              <a:rPr lang="en-US" altLang="zh-CN" sz="1600" dirty="0">
                <a:latin typeface="Times New Roman" pitchFamily="18" charset="0"/>
              </a:rPr>
              <a:t>Publishing Academic Papers</a:t>
            </a:r>
          </a:p>
          <a:p>
            <a:pPr latinLnBrk="1"/>
            <a:r>
              <a:rPr lang="en-US" altLang="zh-CN" sz="1600" dirty="0">
                <a:latin typeface="Times New Roman" pitchFamily="18" charset="0"/>
              </a:rPr>
              <a:t> by International Graduate </a:t>
            </a:r>
          </a:p>
          <a:p>
            <a:pPr latinLnBrk="1"/>
            <a:r>
              <a:rPr lang="en-US" altLang="zh-CN" sz="1600" dirty="0">
                <a:latin typeface="Times New Roman" pitchFamily="18" charset="0"/>
              </a:rPr>
              <a:t>Students</a:t>
            </a:r>
          </a:p>
          <a:p>
            <a:pPr latinLnBrk="1"/>
            <a:endParaRPr lang="en-US" altLang="zh-CN" sz="1600" dirty="0">
              <a:latin typeface="Times New Roman" pitchFamily="18" charset="0"/>
            </a:endParaRPr>
          </a:p>
        </p:txBody>
      </p:sp>
      <p:sp>
        <p:nvSpPr>
          <p:cNvPr id="16396" name="AutoShape 8"/>
          <p:cNvSpPr>
            <a:spLocks noChangeArrowheads="1"/>
          </p:cNvSpPr>
          <p:nvPr/>
        </p:nvSpPr>
        <p:spPr bwMode="auto">
          <a:xfrm rot="7450296">
            <a:off x="1585913" y="1779588"/>
            <a:ext cx="609600" cy="342900"/>
          </a:xfrm>
          <a:prstGeom prst="downArrow">
            <a:avLst>
              <a:gd name="adj1" fmla="val 50000"/>
              <a:gd name="adj2" fmla="val 25000"/>
            </a:avLst>
          </a:prstGeom>
          <a:solidFill>
            <a:srgbClr val="FFC000"/>
          </a:solidFill>
          <a:ln w="9525">
            <a:noFill/>
            <a:miter lim="800000"/>
            <a:headEnd/>
            <a:tailEnd/>
          </a:ln>
        </p:spPr>
        <p:txBody>
          <a:bodyPr wrap="none" anchor="ctr"/>
          <a:lstStyle/>
          <a:p>
            <a:endParaRPr lang="zh-CN" altLang="en-US"/>
          </a:p>
        </p:txBody>
      </p:sp>
      <p:sp>
        <p:nvSpPr>
          <p:cNvPr id="16397" name="Text Box 7"/>
          <p:cNvSpPr txBox="1">
            <a:spLocks noChangeArrowheads="1"/>
          </p:cNvSpPr>
          <p:nvPr/>
        </p:nvSpPr>
        <p:spPr bwMode="auto">
          <a:xfrm>
            <a:off x="3111480" y="215856"/>
            <a:ext cx="2663825" cy="1077218"/>
          </a:xfrm>
          <a:prstGeom prst="rect">
            <a:avLst/>
          </a:prstGeom>
          <a:noFill/>
          <a:ln w="9525">
            <a:noFill/>
            <a:miter lim="800000"/>
            <a:headEnd/>
            <a:tailEnd/>
          </a:ln>
        </p:spPr>
        <p:txBody>
          <a:bodyPr>
            <a:spAutoFit/>
          </a:bodyPr>
          <a:lstStyle/>
          <a:p>
            <a:pPr latinLnBrk="1"/>
            <a:r>
              <a:rPr lang="en-US" altLang="zh-CN" sz="1600" dirty="0">
                <a:latin typeface="Times New Roman" pitchFamily="18" charset="0"/>
              </a:rPr>
              <a:t>《</a:t>
            </a:r>
            <a:r>
              <a:rPr lang="zh-CN" altLang="en-US" sz="1600" dirty="0">
                <a:latin typeface="Times New Roman" pitchFamily="18" charset="0"/>
              </a:rPr>
              <a:t>来华留学研究生论文工作指导手册</a:t>
            </a:r>
            <a:r>
              <a:rPr lang="en-US" altLang="zh-CN" sz="1600" dirty="0">
                <a:latin typeface="Times New Roman" pitchFamily="18" charset="0"/>
              </a:rPr>
              <a:t>》</a:t>
            </a:r>
          </a:p>
          <a:p>
            <a:pPr latinLnBrk="1"/>
            <a:r>
              <a:rPr lang="en-US" altLang="zh-CN" sz="1600" dirty="0">
                <a:latin typeface="Times New Roman" pitchFamily="18" charset="0"/>
              </a:rPr>
              <a:t>Thesis Handbook for </a:t>
            </a:r>
          </a:p>
          <a:p>
            <a:pPr latinLnBrk="1"/>
            <a:r>
              <a:rPr lang="en-US" altLang="zh-CN" sz="1600" dirty="0">
                <a:latin typeface="Times New Roman" pitchFamily="18" charset="0"/>
              </a:rPr>
              <a:t>International Student</a:t>
            </a:r>
          </a:p>
        </p:txBody>
      </p:sp>
      <p:sp>
        <p:nvSpPr>
          <p:cNvPr id="16398" name="AutoShape 8"/>
          <p:cNvSpPr>
            <a:spLocks noChangeArrowheads="1"/>
          </p:cNvSpPr>
          <p:nvPr/>
        </p:nvSpPr>
        <p:spPr bwMode="auto">
          <a:xfrm rot="-9770283">
            <a:off x="3841750" y="1393825"/>
            <a:ext cx="609600" cy="342900"/>
          </a:xfrm>
          <a:prstGeom prst="downArrow">
            <a:avLst>
              <a:gd name="adj1" fmla="val 50000"/>
              <a:gd name="adj2" fmla="val 25000"/>
            </a:avLst>
          </a:prstGeom>
          <a:solidFill>
            <a:srgbClr val="FFC000"/>
          </a:solidFill>
          <a:ln w="9525">
            <a:noFill/>
            <a:miter lim="800000"/>
            <a:headEnd/>
            <a:tailEnd/>
          </a:ln>
        </p:spPr>
        <p:txBody>
          <a:bodyPr wrap="none" anchor="ctr"/>
          <a:lstStyle/>
          <a:p>
            <a:endParaRPr lang="zh-CN" altLang="en-US"/>
          </a:p>
        </p:txBody>
      </p:sp>
      <p:sp>
        <p:nvSpPr>
          <p:cNvPr id="16399" name="Text Box 7"/>
          <p:cNvSpPr txBox="1">
            <a:spLocks noChangeArrowheads="1"/>
          </p:cNvSpPr>
          <p:nvPr/>
        </p:nvSpPr>
        <p:spPr bwMode="auto">
          <a:xfrm>
            <a:off x="299979" y="727038"/>
            <a:ext cx="2811501" cy="861774"/>
          </a:xfrm>
          <a:prstGeom prst="rect">
            <a:avLst/>
          </a:prstGeom>
          <a:noFill/>
          <a:ln w="9525">
            <a:noFill/>
            <a:miter lim="800000"/>
            <a:headEnd/>
            <a:tailEnd/>
          </a:ln>
        </p:spPr>
        <p:txBody>
          <a:bodyPr wrap="square">
            <a:spAutoFit/>
          </a:bodyPr>
          <a:lstStyle/>
          <a:p>
            <a:pPr latinLnBrk="1"/>
            <a:r>
              <a:rPr lang="en-US" altLang="zh-CN" sz="1600" dirty="0">
                <a:latin typeface="Times New Roman" pitchFamily="18" charset="0"/>
              </a:rPr>
              <a:t>《</a:t>
            </a:r>
            <a:r>
              <a:rPr lang="zh-CN" altLang="en-US" sz="1600" dirty="0">
                <a:latin typeface="Times New Roman" pitchFamily="18" charset="0"/>
              </a:rPr>
              <a:t>来华留学本科生考勤本</a:t>
            </a:r>
            <a:r>
              <a:rPr lang="en-US" altLang="zh-CN" sz="1600" dirty="0">
                <a:latin typeface="Times New Roman" pitchFamily="18" charset="0"/>
              </a:rPr>
              <a:t>》</a:t>
            </a:r>
          </a:p>
          <a:p>
            <a:pPr latinLnBrk="1"/>
            <a:r>
              <a:rPr lang="en-US" altLang="zh-CN" sz="1600" dirty="0">
                <a:latin typeface="Times New Roman" pitchFamily="18" charset="0"/>
              </a:rPr>
              <a:t>Attendance Notebook for </a:t>
            </a:r>
          </a:p>
          <a:p>
            <a:pPr latinLnBrk="1"/>
            <a:r>
              <a:rPr lang="en-US" altLang="zh-CN" sz="1600" dirty="0">
                <a:latin typeface="Times New Roman" pitchFamily="18" charset="0"/>
              </a:rPr>
              <a:t>International Bachelor Students</a:t>
            </a:r>
          </a:p>
        </p:txBody>
      </p:sp>
      <p:sp>
        <p:nvSpPr>
          <p:cNvPr id="16400" name="TextBox 19"/>
          <p:cNvSpPr txBox="1">
            <a:spLocks noChangeArrowheads="1"/>
          </p:cNvSpPr>
          <p:nvPr/>
        </p:nvSpPr>
        <p:spPr bwMode="auto">
          <a:xfrm>
            <a:off x="701675" y="5729288"/>
            <a:ext cx="8010525" cy="646331"/>
          </a:xfrm>
          <a:prstGeom prst="rect">
            <a:avLst/>
          </a:prstGeom>
          <a:noFill/>
          <a:ln w="9525">
            <a:noFill/>
            <a:miter lim="800000"/>
            <a:headEnd/>
            <a:tailEnd/>
          </a:ln>
        </p:spPr>
        <p:txBody>
          <a:bodyPr>
            <a:spAutoFit/>
          </a:bodyPr>
          <a:lstStyle/>
          <a:p>
            <a:r>
              <a:rPr lang="en-US" altLang="zh-CN" dirty="0">
                <a:latin typeface="Times New Roman" pitchFamily="18" charset="0"/>
                <a:cs typeface="Times New Roman" pitchFamily="18" charset="0"/>
              </a:rPr>
              <a:t>Note: Please download it from following website</a:t>
            </a:r>
            <a:r>
              <a:rPr lang="zh-CN" altLang="en-US" dirty="0">
                <a:latin typeface="Times New Roman" pitchFamily="18" charset="0"/>
              </a:rPr>
              <a:t>：</a:t>
            </a:r>
            <a:endParaRPr lang="en-US" altLang="zh-CN" dirty="0">
              <a:latin typeface="Times New Roman" pitchFamily="18" charset="0"/>
            </a:endParaRPr>
          </a:p>
          <a:p>
            <a:r>
              <a:rPr lang="en-US" altLang="zh-CN" u="sng" dirty="0">
                <a:solidFill>
                  <a:srgbClr val="3366FF"/>
                </a:solidFill>
                <a:latin typeface="Times New Roman" pitchFamily="18" charset="0"/>
              </a:rPr>
              <a:t>http://ie.hhu.edu.cn/</a:t>
            </a:r>
            <a:endParaRPr lang="zh-CN" altLang="en-US" u="sng" dirty="0">
              <a:solidFill>
                <a:srgbClr val="3366FF"/>
              </a:solidFill>
              <a:latin typeface="Times New Roman" pitchFamily="18" charset="0"/>
              <a:cs typeface="Times New Roman" pitchFamily="18" charset="0"/>
            </a:endParaRPr>
          </a:p>
        </p:txBody>
      </p:sp>
      <p:sp>
        <p:nvSpPr>
          <p:cNvPr id="18" name="矩形 17"/>
          <p:cNvSpPr/>
          <p:nvPr/>
        </p:nvSpPr>
        <p:spPr>
          <a:xfrm rot="19314755">
            <a:off x="1958381" y="4250995"/>
            <a:ext cx="67229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a:t>
            </a:r>
            <a:endParaRPr lang="zh-CN" alt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矩形 19"/>
          <p:cNvSpPr/>
          <p:nvPr/>
        </p:nvSpPr>
        <p:spPr>
          <a:xfrm rot="19314755">
            <a:off x="6986305" y="3916024"/>
            <a:ext cx="67229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a:t>
            </a:r>
            <a:endParaRPr lang="zh-CN" alt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336550" y="434975"/>
            <a:ext cx="5878513" cy="523220"/>
          </a:xfrm>
          <a:prstGeom prst="rect">
            <a:avLst/>
          </a:prstGeom>
          <a:noFill/>
          <a:ln w="9525">
            <a:noFill/>
            <a:miter lim="800000"/>
            <a:headEnd/>
            <a:tailEnd/>
          </a:ln>
        </p:spPr>
        <p:txBody>
          <a:bodyPr>
            <a:spAutoFit/>
          </a:bodyPr>
          <a:lstStyle/>
          <a:p>
            <a:r>
              <a:rPr lang="en-US" altLang="zh-CN" sz="2800" b="1" dirty="0" smtClean="0">
                <a:latin typeface="Times New Roman" pitchFamily="18" charset="0"/>
                <a:ea typeface="华文中宋" pitchFamily="2" charset="-122"/>
              </a:rPr>
              <a:t>Regulations</a:t>
            </a:r>
          </a:p>
        </p:txBody>
      </p:sp>
      <p:pic>
        <p:nvPicPr>
          <p:cNvPr id="3" name="Picture 2"/>
          <p:cNvPicPr>
            <a:picLocks noChangeAspect="1" noChangeArrowheads="1"/>
          </p:cNvPicPr>
          <p:nvPr/>
        </p:nvPicPr>
        <p:blipFill>
          <a:blip r:embed="rId2" cstate="print"/>
          <a:srcRect/>
          <a:stretch>
            <a:fillRect/>
          </a:stretch>
        </p:blipFill>
        <p:spPr bwMode="auto">
          <a:xfrm>
            <a:off x="539552" y="1052736"/>
            <a:ext cx="3327400" cy="41148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1475656" y="1700808"/>
            <a:ext cx="2992516" cy="401295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067944" y="980728"/>
            <a:ext cx="3866761" cy="2827536"/>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220072" y="1844824"/>
            <a:ext cx="2867397" cy="2887908"/>
          </a:xfrm>
          <a:prstGeom prst="rect">
            <a:avLst/>
          </a:prstGeom>
          <a:noFill/>
          <a:ln w="9525">
            <a:noFill/>
            <a:miter lim="800000"/>
            <a:headEnd/>
            <a:tailEnd/>
          </a:ln>
        </p:spPr>
      </p:pic>
      <p:sp>
        <p:nvSpPr>
          <p:cNvPr id="16" name="矩形 15"/>
          <p:cNvSpPr/>
          <p:nvPr/>
        </p:nvSpPr>
        <p:spPr>
          <a:xfrm>
            <a:off x="2843808" y="404664"/>
            <a:ext cx="3678764" cy="646331"/>
          </a:xfrm>
          <a:prstGeom prst="rect">
            <a:avLst/>
          </a:prstGeom>
        </p:spPr>
        <p:txBody>
          <a:bodyPr wrap="none">
            <a:spAutoFit/>
          </a:bodyPr>
          <a:lstStyle/>
          <a:p>
            <a:r>
              <a:rPr lang="en-US" altLang="zh-CN" dirty="0" smtClean="0"/>
              <a:t>See from the website</a:t>
            </a:r>
          </a:p>
          <a:p>
            <a:r>
              <a:rPr lang="en-US" altLang="zh-CN" dirty="0" smtClean="0"/>
              <a:t>http://hhis.hhu.edu.cn/5046/list.htm</a:t>
            </a:r>
            <a:endParaRPr lang="zh-CN" altLang="en-US" dirty="0"/>
          </a:p>
        </p:txBody>
      </p:sp>
      <p:sp>
        <p:nvSpPr>
          <p:cNvPr id="8" name="AutoShape 19"/>
          <p:cNvSpPr>
            <a:spLocks noChangeArrowheads="1"/>
          </p:cNvSpPr>
          <p:nvPr/>
        </p:nvSpPr>
        <p:spPr bwMode="auto">
          <a:xfrm>
            <a:off x="353434" y="5863883"/>
            <a:ext cx="4032448" cy="572071"/>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600" dirty="0" smtClean="0">
                <a:latin typeface="Verdana" pitchFamily="34" charset="0"/>
                <a:ea typeface="宋体" pitchFamily="2" charset="-122"/>
              </a:rPr>
              <a:t>Regulations on the </a:t>
            </a:r>
          </a:p>
          <a:p>
            <a:pPr algn="ctr" eaLnBrk="0" hangingPunct="0"/>
            <a:r>
              <a:rPr lang="en-US" altLang="zh-CN" sz="1600" dirty="0" smtClean="0">
                <a:latin typeface="Verdana" pitchFamily="34" charset="0"/>
                <a:ea typeface="宋体" pitchFamily="2" charset="-122"/>
              </a:rPr>
              <a:t>attendance management</a:t>
            </a:r>
            <a:endParaRPr lang="en-US" altLang="zh-CN" sz="1600" dirty="0">
              <a:latin typeface="Verdana" pitchFamily="34" charset="0"/>
              <a:ea typeface="宋体" pitchFamily="2" charset="-122"/>
            </a:endParaRPr>
          </a:p>
        </p:txBody>
      </p:sp>
      <p:sp>
        <p:nvSpPr>
          <p:cNvPr id="9" name="AutoShape 19"/>
          <p:cNvSpPr>
            <a:spLocks noChangeArrowheads="1"/>
          </p:cNvSpPr>
          <p:nvPr/>
        </p:nvSpPr>
        <p:spPr bwMode="auto">
          <a:xfrm>
            <a:off x="4861760" y="5881265"/>
            <a:ext cx="4032448" cy="572071"/>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600" dirty="0" smtClean="0">
                <a:latin typeface="Verdana" pitchFamily="34" charset="0"/>
                <a:ea typeface="宋体" pitchFamily="2" charset="-122"/>
              </a:rPr>
              <a:t>Instructions for Examination</a:t>
            </a:r>
            <a:endParaRPr lang="en-US" altLang="zh-CN" sz="1600" dirty="0">
              <a:latin typeface="Verdana"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336550" y="434975"/>
            <a:ext cx="5878513" cy="523220"/>
          </a:xfrm>
          <a:prstGeom prst="rect">
            <a:avLst/>
          </a:prstGeom>
          <a:noFill/>
          <a:ln w="9525">
            <a:noFill/>
            <a:miter lim="800000"/>
            <a:headEnd/>
            <a:tailEnd/>
          </a:ln>
        </p:spPr>
        <p:txBody>
          <a:bodyPr>
            <a:spAutoFit/>
          </a:bodyPr>
          <a:lstStyle/>
          <a:p>
            <a:r>
              <a:rPr lang="en-US" altLang="zh-CN" sz="2800" b="1" dirty="0" smtClean="0">
                <a:latin typeface="Times New Roman" pitchFamily="18" charset="0"/>
                <a:ea typeface="华文中宋" pitchFamily="2" charset="-122"/>
              </a:rPr>
              <a:t>Online Application</a:t>
            </a:r>
          </a:p>
        </p:txBody>
      </p:sp>
      <p:sp>
        <p:nvSpPr>
          <p:cNvPr id="3" name="矩形 2"/>
          <p:cNvSpPr/>
          <p:nvPr/>
        </p:nvSpPr>
        <p:spPr>
          <a:xfrm>
            <a:off x="2771800" y="899428"/>
            <a:ext cx="5094312" cy="369332"/>
          </a:xfrm>
          <a:prstGeom prst="rect">
            <a:avLst/>
          </a:prstGeom>
        </p:spPr>
        <p:txBody>
          <a:bodyPr wrap="square">
            <a:spAutoFit/>
          </a:bodyPr>
          <a:lstStyle/>
          <a:p>
            <a:r>
              <a:rPr lang="en-US" altLang="zh-CN" dirty="0"/>
              <a:t>http://ie.hhu.edu.cn/_s149/p7352c7346/list.psp</a:t>
            </a:r>
            <a:endParaRPr lang="zh-CN" altLang="en-US" dirty="0"/>
          </a:p>
        </p:txBody>
      </p:sp>
      <p:pic>
        <p:nvPicPr>
          <p:cNvPr id="10" name="图片 9"/>
          <p:cNvPicPr/>
          <p:nvPr/>
        </p:nvPicPr>
        <p:blipFill>
          <a:blip r:embed="rId2"/>
          <a:stretch>
            <a:fillRect/>
          </a:stretch>
        </p:blipFill>
        <p:spPr>
          <a:xfrm>
            <a:off x="527197" y="1700808"/>
            <a:ext cx="3065145" cy="2879725"/>
          </a:xfrm>
          <a:prstGeom prst="rect">
            <a:avLst/>
          </a:prstGeom>
        </p:spPr>
      </p:pic>
      <p:pic>
        <p:nvPicPr>
          <p:cNvPr id="11" name="图片 10"/>
          <p:cNvPicPr/>
          <p:nvPr/>
        </p:nvPicPr>
        <p:blipFill>
          <a:blip r:embed="rId3" cstate="print">
            <a:extLst>
              <a:ext uri="{28A0092B-C50C-407E-A947-70E740481C1C}">
                <a14:useLocalDpi xmlns:a14="http://schemas.microsoft.com/office/drawing/2010/main" val="0"/>
              </a:ext>
            </a:extLst>
          </a:blip>
          <a:stretch>
            <a:fillRect/>
          </a:stretch>
        </p:blipFill>
        <p:spPr>
          <a:xfrm>
            <a:off x="1448592" y="2924944"/>
            <a:ext cx="3654425" cy="2355850"/>
          </a:xfrm>
          <a:prstGeom prst="rect">
            <a:avLst/>
          </a:prstGeom>
        </p:spPr>
      </p:pic>
      <p:pic>
        <p:nvPicPr>
          <p:cNvPr id="12" name="图片 11"/>
          <p:cNvPicPr/>
          <p:nvPr/>
        </p:nvPicPr>
        <p:blipFill>
          <a:blip r:embed="rId4">
            <a:extLst>
              <a:ext uri="{28A0092B-C50C-407E-A947-70E740481C1C}">
                <a14:useLocalDpi xmlns:a14="http://schemas.microsoft.com/office/drawing/2010/main" val="0"/>
              </a:ext>
            </a:extLst>
          </a:blip>
          <a:stretch>
            <a:fillRect/>
          </a:stretch>
        </p:blipFill>
        <p:spPr>
          <a:xfrm>
            <a:off x="5508104" y="1628800"/>
            <a:ext cx="3139009" cy="3816424"/>
          </a:xfrm>
          <a:prstGeom prst="rect">
            <a:avLst/>
          </a:prstGeom>
        </p:spPr>
      </p:pic>
      <p:sp>
        <p:nvSpPr>
          <p:cNvPr id="13" name="矩形 12"/>
          <p:cNvSpPr/>
          <p:nvPr/>
        </p:nvSpPr>
        <p:spPr>
          <a:xfrm>
            <a:off x="728648" y="5733256"/>
            <a:ext cx="2863694" cy="646331"/>
          </a:xfrm>
          <a:prstGeom prst="rect">
            <a:avLst/>
          </a:prstGeom>
        </p:spPr>
        <p:txBody>
          <a:bodyPr wrap="square">
            <a:spAutoFit/>
          </a:bodyPr>
          <a:lstStyle/>
          <a:p>
            <a:pPr algn="ctr"/>
            <a:r>
              <a:rPr lang="zh-CN" altLang="en-US" dirty="0" smtClean="0"/>
              <a:t>留学生电子学期注册申请</a:t>
            </a:r>
            <a:endParaRPr lang="en-US" altLang="zh-CN" dirty="0" smtClean="0"/>
          </a:p>
          <a:p>
            <a:pPr algn="ctr"/>
            <a:r>
              <a:rPr lang="en-US" altLang="zh-CN" dirty="0" smtClean="0"/>
              <a:t>Semester Registration</a:t>
            </a:r>
            <a:endParaRPr lang="zh-CN" altLang="en-US" dirty="0"/>
          </a:p>
        </p:txBody>
      </p:sp>
      <p:sp>
        <p:nvSpPr>
          <p:cNvPr id="15" name="矩形 14"/>
          <p:cNvSpPr/>
          <p:nvPr/>
        </p:nvSpPr>
        <p:spPr>
          <a:xfrm>
            <a:off x="5508104" y="5805264"/>
            <a:ext cx="2863694" cy="646331"/>
          </a:xfrm>
          <a:prstGeom prst="rect">
            <a:avLst/>
          </a:prstGeom>
        </p:spPr>
        <p:txBody>
          <a:bodyPr wrap="square">
            <a:spAutoFit/>
          </a:bodyPr>
          <a:lstStyle/>
          <a:p>
            <a:pPr algn="ctr"/>
            <a:r>
              <a:rPr lang="zh-CN" altLang="en-US" dirty="0" smtClean="0"/>
              <a:t>留学生学习期限延长申请</a:t>
            </a:r>
            <a:endParaRPr lang="en-US" altLang="zh-CN" dirty="0" smtClean="0"/>
          </a:p>
          <a:p>
            <a:pPr algn="ctr"/>
            <a:r>
              <a:rPr lang="en-US" altLang="zh-CN" dirty="0" smtClean="0"/>
              <a:t>Study Period </a:t>
            </a:r>
            <a:r>
              <a:rPr lang="en-US" altLang="zh-CN" dirty="0" smtClean="0"/>
              <a:t>Extension</a:t>
            </a:r>
            <a:endParaRPr lang="zh-CN" altLang="en-US" dirty="0"/>
          </a:p>
        </p:txBody>
      </p:sp>
    </p:spTree>
    <p:extLst>
      <p:ext uri="{BB962C8B-B14F-4D97-AF65-F5344CB8AC3E}">
        <p14:creationId xmlns:p14="http://schemas.microsoft.com/office/powerpoint/2010/main" val="1159841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方正粗宋简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方正粗宋简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方正粗宋简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方正粗宋简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TotalTime>
  <Pages>0</Pages>
  <Words>2171</Words>
  <Characters>0</Characters>
  <Application>Microsoft Office PowerPoint</Application>
  <DocSecurity>0</DocSecurity>
  <PresentationFormat>全屏显示(4:3)</PresentationFormat>
  <Lines>0</Lines>
  <Paragraphs>447</Paragraphs>
  <Slides>26</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26</vt:i4>
      </vt:variant>
    </vt:vector>
  </HeadingPairs>
  <TitlesOfParts>
    <vt:vector size="42" baseType="lpstr">
      <vt:lpstr>Arial</vt:lpstr>
      <vt:lpstr>宋体</vt:lpstr>
      <vt:lpstr>微软雅黑</vt:lpstr>
      <vt:lpstr>Times New Roman</vt:lpstr>
      <vt:lpstr>华文中宋</vt:lpstr>
      <vt:lpstr>Wingdings</vt:lpstr>
      <vt:lpstr>Verdana</vt:lpstr>
      <vt:lpstr>方正粗宋简体</vt:lpstr>
      <vt:lpstr>Calibri</vt:lpstr>
      <vt:lpstr>黑体</vt:lpstr>
      <vt:lpstr>MS PGothic</vt:lpstr>
      <vt:lpstr>Gulim</vt:lpstr>
      <vt:lpstr>Office 主题​​</vt:lpstr>
      <vt:lpstr>1_Office 主题​​</vt:lpstr>
      <vt:lpstr>2_Office 主题​​</vt:lpstr>
      <vt:lpstr>3_Office 主题​​</vt:lpstr>
      <vt:lpstr>Introduction to  Academic Affairs</vt:lpstr>
      <vt:lpstr>PowerPoint 演示文稿</vt:lpstr>
      <vt:lpstr>PowerPoint 演示文稿</vt:lpstr>
      <vt:lpstr>目录Menu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Chinese Language Students</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2012年战略研讨会</dc:title>
  <dc:creator>王方</dc:creator>
  <cp:lastModifiedBy>Administrator</cp:lastModifiedBy>
  <cp:revision>583</cp:revision>
  <cp:lastPrinted>2013-04-15T09:02:52Z</cp:lastPrinted>
  <dcterms:created xsi:type="dcterms:W3CDTF">2012-08-19T12:10:03Z</dcterms:created>
  <dcterms:modified xsi:type="dcterms:W3CDTF">2020-09-25T04:42:44Z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2052-9.1.0.4715</vt:lpwstr>
  </property>
</Properties>
</file>